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Sensei/steganography_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925" y="418397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Shubham Vijay Markal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Hi-tech Institute of Technology.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  B-Tech (cse).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provides a powerful method for securing confidential data by embedding it within images. 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demonstrates a simple yet effective way to hide and retrieve secret messages using Python and OpenCV. 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password protection, the system ensures only authorized users can access hidden information, making it a valuable tool for secure communication. 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Here is the GitHub link : 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     </a:t>
            </a:r>
            <a:r>
              <a:rPr lang="en-IN" sz="2000" dirty="0">
                <a:latin typeface="Arial "/>
                <a:hlinkClick r:id="rId2"/>
              </a:rPr>
              <a:t>https://github.com/HemanSensei/steganography_project.git</a:t>
            </a:r>
            <a:endParaRPr lang="en-IN" sz="2000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AI-Powered Steganography – AI can make data hiding smarter and harder to detect.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Quantum-Secure Steganography – Future cryptography will use quantum technology for unbreakable security.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Cloud-Based Steganography – Hidden data in cloud images can ensure secure communication.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IoT &amp; Smart Devices – Steganography can help IoT devices send covert alerts and data.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&amp; Video Steganography – Future techniques will hide data in text, PDFs, and live videos.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Better Anti-Detection Techniques – Advanced methods will make hidden data completely undetectable.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  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rise of digital communication, ensuring the security of sensitive information is crucial.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encryption methods make messages obvious targets for interception.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allows for secure data hiding within images, making the message undetectable to unauthorized users.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explores an efficient method to embed and extract hidden messages within images securely. 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 used : python (3.12.1) .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used : 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Cv2 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cv2 library (OpenCV) is used for image and video processing, including reading, modifying, and saving images, as well as applying filters, detection, and transformations</a:t>
            </a:r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: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os library in Python is used for interacting with the operating system, including file handling, directory management, and executing system commands</a:t>
            </a:r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fr-F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: for performing string Operations.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 or other tools used : python idle , various ai tools (chat gpt, Claude ai etc.)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Security : Data is hidden within images, making it invisible to unauthorized users. 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Simplicity : Easy to implement and understand using basic Python and OpenCV. 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Application : Useful for secure communication in journalism, defense, and cybersecurity.  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Protection : Ensures only authorized users can retrieve the hidden message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 Professionals : Securely exchange sensitive data.  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Journalists &amp; Activists : Protect confidential communications.  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&amp; Defence : Hide classified information in digital media.  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Users : Ensure privacy in personal messaging.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: The text message is embedded into an image using pixel manipulation.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93ECE-C4F3-46DF-8DC7-9E9B73C17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4" t="2730" r="48845" b="9571"/>
          <a:stretch/>
        </p:blipFill>
        <p:spPr>
          <a:xfrm>
            <a:off x="1837796" y="1777250"/>
            <a:ext cx="4905903" cy="453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"/>
              </a:rPr>
              <a:t>Results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Decryption : The hidden message is retrieved only with the correct passcode.  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6C7DD-B3EE-4261-9B75-1C13192CE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7" t="5046" r="40783" b="47014"/>
          <a:stretch/>
        </p:blipFill>
        <p:spPr>
          <a:xfrm>
            <a:off x="2085974" y="1971674"/>
            <a:ext cx="7343376" cy="37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 "/>
              </a:rPr>
              <a:t>Results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The modified image (encryptedImage.jpg) is generated and can be shared securely.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09CD9-05EB-4D36-A10B-A6E683161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4" t="16234" r="16563" b="17484"/>
          <a:stretch/>
        </p:blipFill>
        <p:spPr>
          <a:xfrm>
            <a:off x="1600200" y="2114550"/>
            <a:ext cx="8101013" cy="404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340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460</TotalTime>
  <Words>527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</cp:lastModifiedBy>
  <cp:revision>27</cp:revision>
  <dcterms:created xsi:type="dcterms:W3CDTF">2021-05-26T16:50:10Z</dcterms:created>
  <dcterms:modified xsi:type="dcterms:W3CDTF">2025-02-24T20:03:18Z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