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901181" y="3073186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H</a:t>
            </a:r>
            <a:r>
              <a:rPr dirty="0" sz="2400" lang="en-US" smtClean="0"/>
              <a:t>e</a:t>
            </a:r>
            <a:r>
              <a:rPr dirty="0" sz="2400" lang="en-US" smtClean="0"/>
              <a:t>m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 </a:t>
            </a:r>
            <a:r>
              <a:rPr dirty="0" sz="2400" lang="en-US" smtClean="0"/>
              <a:t>p</a:t>
            </a:r>
            <a:r>
              <a:rPr dirty="0" sz="2400" lang="en-US" smtClean="0"/>
              <a:t> </a:t>
            </a:r>
            <a:r>
              <a:rPr dirty="0" sz="2400" lang="en-US" smtClean="0"/>
              <a:t>l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221311103</a:t>
            </a:r>
            <a:r>
              <a:rPr dirty="0" sz="2400" lang="en-US" smtClean="0"/>
              <a:t>6</a:t>
            </a:r>
            <a:r>
              <a:rPr dirty="0" sz="2400" lang="en-US" smtClean="0"/>
              <a:t>1</a:t>
            </a:r>
            <a:r>
              <a:rPr dirty="0" sz="2400" lang="en-US" smtClean="0"/>
              <a:t>3</a:t>
            </a:r>
            <a:r>
              <a:rPr dirty="0" sz="2400" lang="en-US" smtClean="0"/>
              <a:t>0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B.COM(GENRAL)</a:t>
            </a:r>
            <a:endParaRPr dirty="0" sz="2400" lang="en-US"/>
          </a:p>
          <a:p>
            <a:r>
              <a:rPr dirty="0" sz="2400" lang="en-US" smtClean="0"/>
              <a:t>COLLEGE: GOVERNMENT ARTS COLLEAGE NANDANAM</a:t>
            </a:r>
          </a:p>
          <a:p>
            <a:r>
              <a:rPr dirty="0" sz="2400" lang="en-US" smtClean="0"/>
              <a:t>NM ID : </a:t>
            </a:r>
            <a:r>
              <a:rPr dirty="0" sz="2400" lang="en-US" smtClean="0"/>
              <a:t>E02E69CCC6DE1AAADF14D5B888D8AAA5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>
            <a:off x="838200" y="1292543"/>
            <a:ext cx="8001000" cy="38633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Uses of various techniques in the excel (pivot table , slicers , pie chart </a:t>
            </a:r>
            <a:r>
              <a:rPr dirty="0" sz="2800" lang="en-IN" err="1" smtClean="0"/>
              <a:t>etc</a:t>
            </a:r>
            <a:r>
              <a:rPr dirty="0" sz="2800" lang="en-IN" smtClean="0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Clearing unwanted </a:t>
            </a:r>
            <a:r>
              <a:rPr dirty="0" sz="2800" lang="en-IN" err="1" smtClean="0"/>
              <a:t>datas</a:t>
            </a:r>
            <a:endParaRPr dirty="0" sz="2800" lang="en-IN" smtClean="0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Finding result </a:t>
            </a:r>
            <a:endParaRPr dirty="0" sz="2800" lang="en-IN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0" y="1295400"/>
          <a:ext cx="6615598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smtClean="0"/>
              <a:t>Sum of salaries of the female employees in all department</a:t>
            </a:r>
            <a:endParaRPr dirty="0" sz="2000" lang="en-IN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 smtClean="0"/>
              <a:t>Result</a:t>
            </a:r>
            <a:endParaRPr dirty="0" lang="en-IN"/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1" name="TextBox 4"/>
          <p:cNvSpPr txBox="1"/>
          <p:nvPr/>
        </p:nvSpPr>
        <p:spPr>
          <a:xfrm>
            <a:off x="1676400" y="5561966"/>
            <a:ext cx="6629400" cy="726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 smtClean="0"/>
              <a:t>Sum of salaries of the male employees  in all departments</a:t>
            </a:r>
            <a:endParaRPr dirty="0" sz="22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533400" y="1905000"/>
            <a:ext cx="9144000" cy="3037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 smtClean="0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677150" cy="2835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/>
              <a:t> </a:t>
            </a:r>
            <a:r>
              <a:rPr dirty="0" sz="4250" lang="en-IN" spc="10" smtClean="0"/>
              <a:t> </a:t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2200" lang="en-IN" spc="10"/>
              <a:t>T</a:t>
            </a:r>
            <a:r>
              <a:rPr dirty="0" sz="2200" lang="en-IN" spc="10" smtClean="0"/>
              <a:t>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8694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723900" y="914400"/>
            <a:ext cx="5014595" cy="3877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smtClean="0"/>
              <a:t>W</a:t>
            </a:r>
            <a:r>
              <a:rPr dirty="0" sz="3200" spc="-20" smtClean="0"/>
              <a:t>H</a:t>
            </a:r>
            <a:r>
              <a:rPr dirty="0" sz="3200" spc="20" smtClean="0"/>
              <a:t>O</a:t>
            </a:r>
            <a:r>
              <a:rPr dirty="0" sz="3200" spc="-235" smtClean="0"/>
              <a:t> </a:t>
            </a:r>
            <a:r>
              <a:rPr dirty="0" sz="3200" spc="-10" smtClean="0"/>
              <a:t>AR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10" smtClean="0"/>
              <a:t>T</a:t>
            </a:r>
            <a:r>
              <a:rPr dirty="0" sz="3200" spc="-15" smtClean="0"/>
              <a:t>H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20" smtClean="0"/>
              <a:t>E</a:t>
            </a:r>
            <a:r>
              <a:rPr dirty="0" sz="3200" spc="30" smtClean="0"/>
              <a:t>N</a:t>
            </a:r>
            <a:r>
              <a:rPr dirty="0" sz="3200" spc="15" smtClean="0"/>
              <a:t>D</a:t>
            </a:r>
            <a:r>
              <a:rPr dirty="0" sz="3200" spc="-45" smtClean="0"/>
              <a:t> </a:t>
            </a:r>
            <a:r>
              <a:rPr dirty="0" sz="3200" smtClean="0"/>
              <a:t>U</a:t>
            </a:r>
            <a:r>
              <a:rPr dirty="0" sz="3200" spc="10" smtClean="0"/>
              <a:t>S</a:t>
            </a:r>
            <a:r>
              <a:rPr dirty="0" sz="3200" spc="-25" smtClean="0"/>
              <a:t>E</a:t>
            </a:r>
            <a:r>
              <a:rPr dirty="0" sz="3200" spc="-10" smtClean="0"/>
              <a:t>R</a:t>
            </a:r>
            <a:r>
              <a:rPr dirty="0" sz="3200" spc="5" smtClean="0"/>
              <a:t>S?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>1.</a:t>
            </a:r>
            <a:r>
              <a:rPr b="0" dirty="0" sz="3200" lang="en-IN" spc="5" smtClean="0"/>
              <a:t>Management of the company</a:t>
            </a:r>
            <a:br>
              <a:rPr b="0" dirty="0" sz="3200" lang="en-IN" spc="5" smtClean="0"/>
            </a:br>
            <a:r>
              <a:rPr b="0" dirty="0" sz="3200" lang="en-IN" spc="5" smtClean="0"/>
              <a:t>2.Statistical department</a:t>
            </a:r>
            <a:br>
              <a:rPr b="0" dirty="0" sz="3200" lang="en-IN" spc="5" smtClean="0"/>
            </a:br>
            <a:r>
              <a:rPr b="0" dirty="0" sz="3200" lang="en-IN" spc="5" smtClean="0"/>
              <a:t>3.Financial </a:t>
            </a:r>
            <a:r>
              <a:rPr b="0" dirty="0" sz="3200" lang="en-IN" spc="5" err="1" smtClean="0"/>
              <a:t>departmenmts</a:t>
            </a:r>
            <a:endParaRPr b="0" dirty="0" sz="3200" lang="en-IN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7"/>
          <p:cNvSpPr txBox="1"/>
          <p:nvPr/>
        </p:nvSpPr>
        <p:spPr>
          <a:xfrm>
            <a:off x="3276600" y="2209800"/>
            <a:ext cx="5410200" cy="2631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</a:t>
            </a:r>
            <a:r>
              <a:rPr dirty="0" sz="2200" lang="en-IN" smtClean="0"/>
              <a:t>ivot table : to make the data in presentable and neat </a:t>
            </a:r>
            <a:r>
              <a:rPr dirty="0" sz="2200" lang="en-IN" err="1" smtClean="0"/>
              <a:t>maner</a:t>
            </a:r>
            <a:r>
              <a:rPr dirty="0" sz="2200" lang="en-IN" smtClean="0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Alignment to centre the data so that it will look nice</a:t>
            </a:r>
            <a:endParaRPr dirty="0" sz="2200" lang="en-IN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48121"/>
            <a:ext cx="10730652" cy="1447800"/>
          </a:xfrm>
        </p:spPr>
        <p:txBody>
          <a:bodyPr/>
          <a:p>
            <a:r>
              <a:rPr dirty="0" lang="en-IN" smtClean="0"/>
              <a:t>Dataset Description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67" name="TextBox 10"/>
          <p:cNvSpPr txBox="1"/>
          <p:nvPr/>
        </p:nvSpPr>
        <p:spPr>
          <a:xfrm>
            <a:off x="990600" y="1428125"/>
            <a:ext cx="6400800" cy="29616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Name :  </a:t>
            </a:r>
            <a:r>
              <a:rPr dirty="0" lang="en-IN"/>
              <a:t> alphabets </a:t>
            </a:r>
            <a:r>
              <a:rPr dirty="0" lang="en-IN" smtClean="0"/>
              <a:t>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Work location :alphabets                     </a:t>
            </a:r>
            <a:endParaRPr dirty="0" lang="en-IN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2496328" y="2409824"/>
            <a:ext cx="6723872" cy="1767841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 smtClean="0"/>
              <a:t>In this project I have used picot chart and slicers in the separate excel sheet so it makes very easy to understand for the users who are going to use it </a:t>
            </a:r>
            <a:endParaRPr dirty="0" sz="2800" lang="en-IN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kavin naresh</cp:lastModifiedBy>
  <dcterms:created xsi:type="dcterms:W3CDTF">2024-03-28T17:07:22Z</dcterms:created>
  <dcterms:modified xsi:type="dcterms:W3CDTF">2024-09-04T03:36:35Z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c0dae2289f8e4ec4938fc8b2e7697867</vt:lpwstr>
  </property>
</Properties>
</file>