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runa\Downloads\KAVYA%20M%20EXCEL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08473681282664"/>
          <c:y val="0.2736557335455063"/>
          <c:w val="0.9225534273196802"/>
          <c:h val="0.568741189012614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295524" y="3359785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REGISTER NO: 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8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DEPARTMENT: B.COM (ACCOUNTING AND FINANCE)</a:t>
            </a:r>
          </a:p>
          <a:p>
            <a:r>
              <a:rPr dirty="0" sz="2400" lang="en-US"/>
              <a:t>COLLEGE: ST. THOMAS COLLEGE OF ART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/>
              <a:t>Potential 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414557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Data 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00773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1"/>
          <p:cNvSpPr txBox="1"/>
          <p:nvPr/>
        </p:nvSpPr>
        <p:spPr>
          <a:xfrm>
            <a:off x="4324218" y="1216666"/>
            <a:ext cx="2748280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7482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2412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1" y="575055"/>
            <a:ext cx="741792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Analyzing 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Framework.</a:t>
            </a:r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 karuna</cp:lastModifiedBy>
  <dcterms:created xsi:type="dcterms:W3CDTF">2024-03-28T17:07:22Z</dcterms:created>
  <dcterms:modified xsi:type="dcterms:W3CDTF">2024-09-09T07:35:27Z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799221a833814d80bc5c067ecf33773c</vt:lpwstr>
  </property>
</Properties>
</file>