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4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16.0</c:v>
              </c:pt>
              <c:pt idx="1">
                <c:v>18.0</c:v>
              </c:pt>
              <c:pt idx="2">
                <c:v>21.0</c:v>
              </c:pt>
              <c:pt idx="3">
                <c:v>17.0</c:v>
              </c:pt>
              <c:pt idx="4">
                <c:v>21.0</c:v>
              </c:pt>
              <c:pt idx="5">
                <c:v>29.0</c:v>
              </c:pt>
              <c:pt idx="6">
                <c:v>26.0</c:v>
              </c:pt>
              <c:pt idx="7">
                <c:v>26.0</c:v>
              </c:pt>
              <c:pt idx="8">
                <c:v>21.0</c:v>
              </c:pt>
              <c:pt idx="9">
                <c:v>25.0</c:v>
              </c:pt>
            </c:numLit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34.0</c:v>
              </c:pt>
              <c:pt idx="1">
                <c:v>47.0</c:v>
              </c:pt>
              <c:pt idx="2">
                <c:v>41.0</c:v>
              </c:pt>
              <c:pt idx="3">
                <c:v>39.0</c:v>
              </c:pt>
              <c:pt idx="4">
                <c:v>41.0</c:v>
              </c:pt>
              <c:pt idx="5">
                <c:v>33.0</c:v>
              </c:pt>
              <c:pt idx="6">
                <c:v>41.0</c:v>
              </c:pt>
              <c:pt idx="7">
                <c:v>43.0</c:v>
              </c:pt>
              <c:pt idx="8">
                <c:v>45.0</c:v>
              </c:pt>
              <c:pt idx="9">
                <c:v>34.0</c:v>
              </c:pt>
            </c:numLit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85.0</c:v>
              </c:pt>
              <c:pt idx="1">
                <c:v>65.0</c:v>
              </c:pt>
              <c:pt idx="2">
                <c:v>78.0</c:v>
              </c:pt>
              <c:pt idx="3">
                <c:v>92.0</c:v>
              </c:pt>
              <c:pt idx="4">
                <c:v>77.0</c:v>
              </c:pt>
              <c:pt idx="5">
                <c:v>69.0</c:v>
              </c:pt>
              <c:pt idx="6">
                <c:v>75.0</c:v>
              </c:pt>
              <c:pt idx="7">
                <c:v>82.0</c:v>
              </c:pt>
              <c:pt idx="8">
                <c:v>71.0</c:v>
              </c:pt>
              <c:pt idx="9">
                <c:v>84.0</c:v>
              </c:pt>
            </c:numLit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15.0</c:v>
              </c:pt>
              <c:pt idx="1">
                <c:v>15.0</c:v>
              </c:pt>
              <c:pt idx="2">
                <c:v>14.0</c:v>
              </c:pt>
              <c:pt idx="3">
                <c:v>9.0</c:v>
              </c:pt>
              <c:pt idx="4">
                <c:v>15.0</c:v>
              </c:pt>
              <c:pt idx="5">
                <c:v>12.0</c:v>
              </c:pt>
              <c:pt idx="6">
                <c:v>15.0</c:v>
              </c:pt>
              <c:pt idx="7">
                <c:v>16.0</c:v>
              </c:pt>
              <c:pt idx="8">
                <c:v>13.0</c:v>
              </c:pt>
              <c:pt idx="9">
                <c:v>13.0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8/30/2024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4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0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8/30/2024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>
            <a:off x="-1447800" y="349252"/>
            <a:ext cx="10721802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8" name="矩形"/>
          <p:cNvSpPr/>
          <p:nvPr/>
        </p:nvSpPr>
        <p:spPr>
          <a:xfrm>
            <a:off x="1704962" y="2491194"/>
            <a:ext cx="10844212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:K.S.Hemanathan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:31220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:</a:t>
            </a:r>
            <a:r>
              <a:rPr altLang="zh-CN" baseline="0" b="0" cap="none" dirty="0" sz="2400" i="0" kern="1200" lang="en-US" spc="0" err="1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o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ege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 (username).  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asunm285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2230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6</a:t>
            </a:r>
            <a:endParaRPr altLang="en-US" baseline="0" b="0" cap="none" dirty="0" sz="24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>
            <a:off x="990600" y="2133600"/>
            <a:ext cx="6248400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Emaculate Ema</cp:lastModifiedBy>
  <dcterms:created xsi:type="dcterms:W3CDTF">2024-03-28T17:07:22Z</dcterms:created>
  <dcterms:modified xsi:type="dcterms:W3CDTF">2024-09-04T14:04:02Z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43b5dd1ca9dc4c6fa9bc4df22b2c01c8</vt:lpwstr>
  </property>
</Properties>
</file>