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12e4d0d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212e4d0d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12e4d0d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212e4d0d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373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Seismic Hazard Assessment And Risk Management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Data Visualisation DAS 732 Assignment -3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232450" y="3404600"/>
            <a:ext cx="2507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Team :- Deadline Missed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Tanish Pathania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Vasu Aggarwal 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Hemang Seth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11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Our Dataset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66425"/>
            <a:ext cx="7505700" cy="3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April 2015, the </a:t>
            </a:r>
            <a:r>
              <a:rPr b="1"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7.8 magnitude Gorkha earthquake</a:t>
            </a: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struck near the Gorkha district of Gandaki Pradesh, Nepal.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disaster resulted in the loss of </a:t>
            </a:r>
            <a:r>
              <a:rPr b="1"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nearly 9,000 lives</a:t>
            </a: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left </a:t>
            </a:r>
            <a:r>
              <a:rPr b="1"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millions of people homeless</a:t>
            </a: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Data visualisation will give us impact analysis, which districts were the most affected by the Earthquake, what were the damages caused and what were the aftermaths of this earthquake.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Based on this we would be submitting our analysis where we would be explaining all of these factors.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281850" y="222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STRUCTURE OF SUBMISSION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0" y="718825"/>
            <a:ext cx="8016550" cy="41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088175" y="233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MAPPING OF OUR FILES (Tableau)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13" y="1187950"/>
            <a:ext cx="8150363" cy="36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264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Task Allotment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831750"/>
            <a:ext cx="75057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TASK 1</a:t>
            </a:r>
            <a:r>
              <a:rPr lang="en" sz="1500"/>
              <a:t>:- This involved the predicting of </a:t>
            </a:r>
            <a:r>
              <a:rPr b="1" lang="en" sz="1500"/>
              <a:t>Risk Assessment</a:t>
            </a:r>
            <a:r>
              <a:rPr lang="en" sz="1500"/>
              <a:t> and how the earthquake has </a:t>
            </a:r>
            <a:r>
              <a:rPr lang="en" sz="1500"/>
              <a:t>left</a:t>
            </a:r>
            <a:r>
              <a:rPr lang="en" sz="1500"/>
              <a:t> an impact in the Geo-Technical fault lines of Nepal so that the future earthquakes can be averted -&gt; </a:t>
            </a:r>
            <a:r>
              <a:rPr b="1" lang="en" sz="1500"/>
              <a:t>HEMANG SETH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TASK 2</a:t>
            </a:r>
            <a:r>
              <a:rPr lang="en" sz="1500"/>
              <a:t>:</a:t>
            </a:r>
            <a:r>
              <a:rPr lang="en" sz="1500"/>
              <a:t>- This involved the predicting of the </a:t>
            </a:r>
            <a:r>
              <a:rPr b="1" lang="en" sz="1500"/>
              <a:t>D</a:t>
            </a:r>
            <a:r>
              <a:rPr b="1" lang="en" sz="1500"/>
              <a:t>eath and Destruction</a:t>
            </a:r>
            <a:r>
              <a:rPr lang="en" sz="1500"/>
              <a:t> that the Earthquake has caused and how it has affected the population. Where will more damage happen in future-&gt; </a:t>
            </a:r>
            <a:r>
              <a:rPr b="1" lang="en" sz="1500"/>
              <a:t>TANISH PATHANIA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TASK 3</a:t>
            </a:r>
            <a:r>
              <a:rPr lang="en" sz="1500"/>
              <a:t>:- This involved the predicting of the </a:t>
            </a:r>
            <a:r>
              <a:rPr b="1" lang="en" sz="1500"/>
              <a:t>Damage Grades and Rahat Provided</a:t>
            </a:r>
            <a:r>
              <a:rPr lang="en" sz="1500"/>
              <a:t> where the damage will be more if actions are not taken and how the poor have been affected by the earthquake as they haven’t </a:t>
            </a:r>
            <a:r>
              <a:rPr lang="en" sz="1500"/>
              <a:t>received</a:t>
            </a:r>
            <a:r>
              <a:rPr lang="en" sz="1500"/>
              <a:t> much of the Rahat yet</a:t>
            </a:r>
            <a:r>
              <a:rPr lang="en" sz="1500"/>
              <a:t>. -&gt; </a:t>
            </a:r>
            <a:r>
              <a:rPr b="1" lang="en" sz="1500"/>
              <a:t>VASU AGGARWAL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088175" y="211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TASK -1- Visual Analytics Workflow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325" y="908825"/>
            <a:ext cx="6381349" cy="39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088175" y="211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TASK -2- Visual Analytics Workflow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886675"/>
            <a:ext cx="8679925" cy="40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088175" y="211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TASK -3- Visual Analytics Workflow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501"/>
            <a:ext cx="8839199" cy="3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99500" y="1743200"/>
            <a:ext cx="75057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000"/>
              <a:t>THANK YOU</a:t>
            </a:r>
            <a:endParaRPr sz="70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