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BB30-ED3A-4CF4-9903-31F9DB8E3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EC78D-0EFD-4706-8EF0-EC6D2B8B5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DD50F-14D4-4CAE-AD45-25DF28B5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937F-CDDB-48AC-B96F-EE39C0DDE02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9EA7-D57D-4212-810E-BC10BD34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DFC2-B460-438F-8768-1015A509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F66C-6BFD-4ED5-895B-9047C811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3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0BFF-445F-42C2-9383-7517206A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D7EFB-3AEC-41D4-A8E0-33591380D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279C6-9068-4EA8-85D3-8EC28088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937F-CDDB-48AC-B96F-EE39C0DDE02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9951-075F-461B-BFBD-B994D567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1A1FF-019E-4F1F-BE76-CA090958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F66C-6BFD-4ED5-895B-9047C811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16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03242-68E6-4B9A-ACCC-929551A02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B27C6-7F8E-4991-8B2D-900BF0FF5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AFD36-F0D2-45AD-A45D-D954E2A7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937F-CDDB-48AC-B96F-EE39C0DDE02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C995-7476-409D-A2C2-3CC776DB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04DF-B0BA-4FBC-B2B4-E023AAC9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F66C-6BFD-4ED5-895B-9047C811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9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CE68-DC29-432A-9659-D207338E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1075-7509-4E40-8FF8-8A0751E8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D6F2A-D3BA-4F2C-AD82-F56A6C3D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937F-CDDB-48AC-B96F-EE39C0DDE02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30BF-DD43-41B4-9692-15ED7DF5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C53A-C94C-422D-BA9E-D1D3F406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F66C-6BFD-4ED5-895B-9047C811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3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08B7-10E7-46A7-9F8F-B65DD84A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1636-14F9-416D-8D78-608D86F19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3553-6C23-4446-9D33-3BA2EDDD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937F-CDDB-48AC-B96F-EE39C0DDE02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FD00-A9A7-46A6-9C5B-0F707605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D73E-7AE4-4915-B7FB-BBC3DB1F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F66C-6BFD-4ED5-895B-9047C811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99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FAC1-FA2E-40A2-A1A3-72B8DFC1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6462-438F-4C17-9631-404608F6E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E053D-733F-48DF-87E4-8D1A56F8F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15939-1546-4CA2-8FDB-9F85236F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937F-CDDB-48AC-B96F-EE39C0DDE02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C0A0A-4331-4393-A495-F6E9B6FC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E7624-EC97-4834-A0F7-9D6B55C3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F66C-6BFD-4ED5-895B-9047C811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0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50C6-60C7-4E08-AB00-06EDC18E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135CB-C340-40A9-AFE5-3052B7951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3CFA-DB6B-4200-8663-1B215EC8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2322A-3F76-4470-B3C2-DBD8AA4BA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EB103-5873-4333-BAB8-4572511F2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B4E71-5BF6-4A31-AB63-3761B97B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937F-CDDB-48AC-B96F-EE39C0DDE02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707FA-C661-4685-9E42-F42B40D7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E1194-5908-4C9D-A702-DE28FFFA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F66C-6BFD-4ED5-895B-9047C811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46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D73E-7FC6-420D-BDDA-1D678E59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62168-62C0-4809-A30D-F04D66F5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937F-CDDB-48AC-B96F-EE39C0DDE02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30986-9C10-4048-8345-222BBBC3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D6D4B-11DF-4CF6-963A-8D69A3A0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F66C-6BFD-4ED5-895B-9047C811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7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7AD6C-C309-4AE3-9AC7-2F280282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937F-CDDB-48AC-B96F-EE39C0DDE02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7A1F8-EEB5-473D-B0DE-242FADD1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2D5DF-E7CE-4648-B8F1-1C842454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F66C-6BFD-4ED5-895B-9047C811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05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668C-D616-4190-9068-2D7DF04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3E37-751E-4FD6-B15B-18A01FE9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57A37-8D0E-4F2E-8EAD-94DDC51CF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346AE-32F9-4E70-8929-6242597A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937F-CDDB-48AC-B96F-EE39C0DDE02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A822-6F58-472B-8A6E-85B53418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F8D47-03C8-4A58-A724-950AE8F5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F66C-6BFD-4ED5-895B-9047C811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2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D9E5-3E12-4065-B99A-C70B9E86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D32D8-5C27-41F2-97AB-730006DDF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C84EF-3C9E-4421-B643-3D25DC386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742C6-A420-43EA-A878-A59968EE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937F-CDDB-48AC-B96F-EE39C0DDE02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502A7-C943-4677-B2DE-A3FB107F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E8A26-395D-4096-9F58-DBA8F3B7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F66C-6BFD-4ED5-895B-9047C811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9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301A4-7413-4068-92D4-2D8A7A09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CDA4A-BBA9-4B99-9E5F-041AFEA9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6FCE-5DBB-4635-B80D-0FBF361E0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937F-CDDB-48AC-B96F-EE39C0DDE021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3BAC-1517-4564-A6B0-A9407AE8F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809C-13D2-4163-A136-69E391B03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F66C-6BFD-4ED5-895B-9047C811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6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60F1-9CA7-458E-A6B1-38EC6AA7B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18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Detection and classification of Covid-19 using Machine Learning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DB6AC-2D77-4575-A999-38EA8FE28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4492"/>
            <a:ext cx="3492617" cy="217797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Presented by: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Rohan Malhotra (17BEC052)</a:t>
            </a:r>
          </a:p>
          <a:p>
            <a:pPr algn="l"/>
            <a:r>
              <a:rPr lang="en-IN" sz="1800" dirty="0"/>
              <a:t>Hemang Patel (17BEC065)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C2B5A-C536-4205-A876-BB01994D0BC6}"/>
              </a:ext>
            </a:extLst>
          </p:cNvPr>
          <p:cNvSpPr txBox="1"/>
          <p:nvPr/>
        </p:nvSpPr>
        <p:spPr>
          <a:xfrm>
            <a:off x="7524925" y="4474492"/>
            <a:ext cx="314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Guided by:</a:t>
            </a:r>
          </a:p>
          <a:p>
            <a:endParaRPr lang="en-IN" dirty="0"/>
          </a:p>
          <a:p>
            <a:r>
              <a:rPr lang="en-IN" dirty="0"/>
              <a:t>Prof. Bhupendra </a:t>
            </a:r>
            <a:r>
              <a:rPr lang="en-IN" dirty="0" err="1"/>
              <a:t>Fataniya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D1C696-4A5A-4D53-9BF8-25F6BB4D0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87" y="402061"/>
            <a:ext cx="36290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7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D5AF-19EE-4030-ACDD-67728A1B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75D3-5B5F-4ACD-AB04-C933F2B8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Literature review</a:t>
            </a:r>
          </a:p>
          <a:p>
            <a:r>
              <a:rPr lang="en-IN" dirty="0"/>
              <a:t>Convolutional Neural Network(CNN)</a:t>
            </a:r>
          </a:p>
          <a:p>
            <a:r>
              <a:rPr lang="en-IN" dirty="0"/>
              <a:t>Architecture used for project</a:t>
            </a:r>
          </a:p>
        </p:txBody>
      </p:sp>
    </p:spTree>
    <p:extLst>
      <p:ext uri="{BB962C8B-B14F-4D97-AF65-F5344CB8AC3E}">
        <p14:creationId xmlns:p14="http://schemas.microsoft.com/office/powerpoint/2010/main" val="20358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7B16-E0DC-4026-900F-E3E4E842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Machine learning approach for detection and prediction of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8A86-D0A9-4BD4-8EF9-D9131E2A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85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EB33-C279-4E41-A2C5-510C0093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Convolutional Neural Network(CNN)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7D00-4399-4544-97AA-1C48BBE7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3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E6D0-9302-4DFC-A1EB-5D85D061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 in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6159C-3ABB-4CAC-8A1F-CE41E983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00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E124-5443-40C9-A0B6-D6A82BEA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Reason why CNN is preferred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44D1-391C-4721-9014-C3D37E4A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19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DFA2-F5C4-4336-B6AF-9B0C69C3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used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1741-C681-402F-AE29-5E91881B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8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Detection and classification of Covid-19 using Machine Learning Algorithm</vt:lpstr>
      <vt:lpstr>Index</vt:lpstr>
      <vt:lpstr>Machine learning approach for detection and prediction of Covid-19</vt:lpstr>
      <vt:lpstr>Convolutional Neural Network(CNN)</vt:lpstr>
      <vt:lpstr>Convolution in CNN</vt:lpstr>
      <vt:lpstr>Reason why CNN is preferred</vt:lpstr>
      <vt:lpstr>Architecture used for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classification of Covid-19 using Machine Learning Algorithm</dc:title>
  <dc:creator>Hemang Patel</dc:creator>
  <cp:lastModifiedBy>Hemang Patel</cp:lastModifiedBy>
  <cp:revision>4</cp:revision>
  <dcterms:created xsi:type="dcterms:W3CDTF">2020-09-05T10:52:09Z</dcterms:created>
  <dcterms:modified xsi:type="dcterms:W3CDTF">2020-09-05T12:11:13Z</dcterms:modified>
</cp:coreProperties>
</file>