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2d6d57690a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22d6d57690a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d6d57690a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d6d57690a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d6d57690a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d6d57690a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d6d57690a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d6d57690a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d6d57690a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2d6d57690a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d6d57690a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d6d57690a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d6d57690a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d6d57690a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3628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ctrTitle"/>
          </p:nvPr>
        </p:nvSpPr>
        <p:spPr>
          <a:xfrm>
            <a:off x="3179044" y="1077728"/>
            <a:ext cx="2785911" cy="12259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EROOR501</a:t>
            </a:r>
            <a:endParaRPr sz="3200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0" name="Google Shape;60;p15"/>
          <p:cNvSpPr txBox="1">
            <a:spLocks noGrp="1"/>
          </p:cNvSpPr>
          <p:nvPr>
            <p:ph type="subTitle" idx="1"/>
          </p:nvPr>
        </p:nvSpPr>
        <p:spPr>
          <a:xfrm>
            <a:off x="4960044" y="1806111"/>
            <a:ext cx="2913459" cy="13765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Devam</a:t>
            </a: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Srivastava</a:t>
            </a:r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Yash</a:t>
            </a: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Trivedi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70496" y="1965550"/>
            <a:ext cx="2989616" cy="96032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Hemangi </a:t>
            </a:r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Rudhankar</a:t>
            </a:r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Aryan </a:t>
            </a: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Saini</a:t>
            </a:r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ctrTitle"/>
          </p:nvPr>
        </p:nvSpPr>
        <p:spPr>
          <a:xfrm>
            <a:off x="2732398" y="918502"/>
            <a:ext cx="3420310" cy="7742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u="sng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</a:t>
            </a:r>
            <a:endParaRPr sz="3200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6" name="Google Shape;66;p16"/>
          <p:cNvSpPr txBox="1">
            <a:spLocks noGrp="1"/>
          </p:cNvSpPr>
          <p:nvPr>
            <p:ph type="subTitle" idx="1"/>
          </p:nvPr>
        </p:nvSpPr>
        <p:spPr>
          <a:xfrm>
            <a:off x="-273092" y="1335881"/>
            <a:ext cx="9651007" cy="1201495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DIGITALIZATION OF GOVERNMENT SECTOR IN THE FIELD OF </a:t>
            </a:r>
            <a:r>
              <a:rPr lang="en-I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97F1ECE-AAEA-6692-58B4-2075F8799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02" y="2294532"/>
            <a:ext cx="4248262" cy="260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verview of our research offering and how to subscribe - Transforma Insights">
            <a:extLst>
              <a:ext uri="{FF2B5EF4-FFF2-40B4-BE49-F238E27FC236}">
                <a16:creationId xmlns:a16="http://schemas.microsoft.com/office/drawing/2014/main" id="{A34B41CD-A096-25DA-63FC-242586B651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69" t="34979" r="37229" b="23316"/>
          <a:stretch/>
        </p:blipFill>
        <p:spPr bwMode="auto">
          <a:xfrm>
            <a:off x="5371958" y="2227326"/>
            <a:ext cx="3206308" cy="2843451"/>
          </a:xfrm>
          <a:prstGeom prst="ellipse">
            <a:avLst/>
          </a:prstGeom>
          <a:ln w="190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ctrTitle"/>
          </p:nvPr>
        </p:nvSpPr>
        <p:spPr>
          <a:xfrm>
            <a:off x="2753742" y="1127347"/>
            <a:ext cx="3636515" cy="4888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u="sng" dirty="0">
                <a:latin typeface="Cambria" panose="02040503050406030204" pitchFamily="18" charset="0"/>
                <a:ea typeface="Cambria" panose="02040503050406030204" pitchFamily="18" charset="0"/>
              </a:rPr>
              <a:t>Solution Statement</a:t>
            </a:r>
            <a:endParaRPr sz="3200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7580" y="1845729"/>
            <a:ext cx="85308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application helps Users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statistical info about the pollution rate, air quality,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unemployment rate, etc. in the selected region where they want to establish their businesses or factories.</a:t>
            </a:r>
            <a:b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also get some suggestions and precautions which can help their business to improve along with taking care of the environment.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ctrTitle"/>
          </p:nvPr>
        </p:nvSpPr>
        <p:spPr>
          <a:xfrm>
            <a:off x="3437770" y="1148612"/>
            <a:ext cx="2268459" cy="5242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u="sng" dirty="0">
                <a:latin typeface="Cambria" panose="02040503050406030204" pitchFamily="18" charset="0"/>
                <a:ea typeface="Cambria" panose="02040503050406030204" pitchFamily="18" charset="0"/>
              </a:rPr>
              <a:t>Tech Stacks </a:t>
            </a:r>
            <a:endParaRPr sz="3200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1"/>
          </p:nvPr>
        </p:nvSpPr>
        <p:spPr>
          <a:xfrm>
            <a:off x="1571182" y="2182360"/>
            <a:ext cx="1786458" cy="1214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I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Script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39562" y="1410734"/>
            <a:ext cx="135742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BI 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Datei:&lt;strong&gt;Java&lt;/strong&gt;-&lt;strong&gt;Logo&lt;/strong&gt;.svg – Wikipedi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42" y="2467264"/>
            <a:ext cx="340796" cy="645041"/>
          </a:xfrm>
          <a:prstGeom prst="rect">
            <a:avLst/>
          </a:prstGeom>
        </p:spPr>
      </p:pic>
      <p:pic>
        <p:nvPicPr>
          <p:cNvPr id="4" name="Picture 3" descr="Make &lt;strong&gt;Java&lt;/strong&gt; apps pinnable to taskbar | Hani's Omnium-Gatherum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0" t="9472" r="30185" b="16611"/>
          <a:stretch/>
        </p:blipFill>
        <p:spPr>
          <a:xfrm>
            <a:off x="3259528" y="1843231"/>
            <a:ext cx="461080" cy="510659"/>
          </a:xfrm>
          <a:prstGeom prst="rect">
            <a:avLst/>
          </a:prstGeom>
        </p:spPr>
      </p:pic>
      <p:pic>
        <p:nvPicPr>
          <p:cNvPr id="5" name="Picture 4" descr="Découverte de &lt;strong&gt;Python&lt;/strong&gt; — Wiki L.A.B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680" y="3112305"/>
            <a:ext cx="539012" cy="539012"/>
          </a:xfrm>
          <a:prstGeom prst="rect">
            <a:avLst/>
          </a:prstGeom>
        </p:spPr>
      </p:pic>
      <p:pic>
        <p:nvPicPr>
          <p:cNvPr id="6" name="Picture 5" descr="Inspired by Actual Events: HTML5 &lt;strong&gt;Logo&lt;/strong&gt; and WHATWG &lt;strong&gt;HTML&lt;/strong&gt; Nam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064" y="1861780"/>
            <a:ext cx="562095" cy="562095"/>
          </a:xfrm>
          <a:prstGeom prst="rect">
            <a:avLst/>
          </a:prstGeom>
        </p:spPr>
      </p:pic>
      <p:pic>
        <p:nvPicPr>
          <p:cNvPr id="7" name="Picture 6" descr="File:&lt;strong&gt;CSS&lt;/strong&gt;.3.svg - Wikimedia Common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249" y="2516614"/>
            <a:ext cx="389862" cy="546340"/>
          </a:xfrm>
          <a:prstGeom prst="rect">
            <a:avLst/>
          </a:prstGeom>
        </p:spPr>
      </p:pic>
      <p:pic>
        <p:nvPicPr>
          <p:cNvPr id="8" name="Picture 7" descr="&lt;strong&gt;Power&lt;/strong&gt; &lt;strong&gt;BI&lt;/strong&gt; - Wikipedia, la enciclopedia libr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451" y="3211690"/>
            <a:ext cx="340242" cy="3402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nceptual Model: Role of Government in Bridging the Digital Divide">
            <a:extLst>
              <a:ext uri="{FF2B5EF4-FFF2-40B4-BE49-F238E27FC236}">
                <a16:creationId xmlns:a16="http://schemas.microsoft.com/office/drawing/2014/main" id="{912A9829-42D1-E7FB-0B76-CC914F12E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81" y="998224"/>
            <a:ext cx="7606487" cy="39397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ctrTitle"/>
          </p:nvPr>
        </p:nvSpPr>
        <p:spPr>
          <a:xfrm>
            <a:off x="2145502" y="1060376"/>
            <a:ext cx="4949958" cy="9141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u="sng" dirty="0">
                <a:latin typeface="Cambria" panose="02040503050406030204" pitchFamily="18" charset="0"/>
                <a:ea typeface="Cambria" panose="02040503050406030204" pitchFamily="18" charset="0"/>
              </a:rPr>
              <a:t>Future Scope of the </a:t>
            </a:r>
            <a:r>
              <a:rPr lang="en-GB" sz="3200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Project </a:t>
            </a:r>
            <a:endParaRPr sz="3200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20"/>
          <p:cNvSpPr txBox="1">
            <a:spLocks noGrp="1"/>
          </p:cNvSpPr>
          <p:nvPr>
            <p:ph type="subTitle" idx="1"/>
          </p:nvPr>
        </p:nvSpPr>
        <p:spPr>
          <a:xfrm>
            <a:off x="354419" y="1974480"/>
            <a:ext cx="4536558" cy="18637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342900" lvl="0" algn="l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looking towards our project as a ‘GREEN INDIA PROJECT’, so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shall see ourselves as a ‘Pollution Free’ country in the future</a:t>
            </a: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Data, Digital Technology, and the Environment – Geneva Environment Network">
            <a:extLst>
              <a:ext uri="{FF2B5EF4-FFF2-40B4-BE49-F238E27FC236}">
                <a16:creationId xmlns:a16="http://schemas.microsoft.com/office/drawing/2014/main" id="{143B54DB-3FE8-8D33-F0EA-5D204AC340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0" t="10387" r="12165" b="11374"/>
          <a:stretch/>
        </p:blipFill>
        <p:spPr bwMode="auto">
          <a:xfrm>
            <a:off x="5691961" y="1974480"/>
            <a:ext cx="3069265" cy="160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100</Words>
  <Application>Microsoft Office PowerPoint</Application>
  <PresentationFormat>On-screen Show (16:9)</PresentationFormat>
  <Paragraphs>21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Cambria</vt:lpstr>
      <vt:lpstr>Times New Roman</vt:lpstr>
      <vt:lpstr>Simple Light</vt:lpstr>
      <vt:lpstr>PowerPoint Presentation</vt:lpstr>
      <vt:lpstr>EROOR501</vt:lpstr>
      <vt:lpstr>Problem Statement </vt:lpstr>
      <vt:lpstr>Solution Statement</vt:lpstr>
      <vt:lpstr>Tech Stacks </vt:lpstr>
      <vt:lpstr>PowerPoint Presentation</vt:lpstr>
      <vt:lpstr>Future Scope of the Project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Hemangi Rundhanker</cp:lastModifiedBy>
  <cp:revision>10</cp:revision>
  <dcterms:modified xsi:type="dcterms:W3CDTF">2023-04-15T07:05:47Z</dcterms:modified>
</cp:coreProperties>
</file>