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66272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849240" y="744480"/>
            <a:ext cx="4963320" cy="3722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66720" y="4714920"/>
            <a:ext cx="5328360" cy="44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:notes"/>
          <p:cNvSpPr/>
          <p:nvPr/>
        </p:nvSpPr>
        <p:spPr>
          <a:xfrm>
            <a:off x="3773520" y="9428040"/>
            <a:ext cx="2886840" cy="49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4000" y="18068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2627640" y="4293000"/>
            <a:ext cx="5760000" cy="11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Tutorial – Week </a:t>
            </a:r>
            <a:r>
              <a:rPr lang="en-US" sz="36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331640" y="1772640"/>
            <a:ext cx="6676200" cy="14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750" spcFirstLastPara="1" rIns="68750" wrap="square" tIns="34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4CI018 Academic Skills &amp; Team Based Learning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>
            <a:off x="323640" y="10526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Cover letter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51640" y="2205000"/>
            <a:ext cx="8146440" cy="41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single page document “A letter”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Accompanies your CV in a job application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Addressed to the hiring manager / employer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Highlights your interest in the role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Helps them understand your suitability for the role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Opportunity to make a first impression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07640" y="10526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Steps to keep in mind while writing a cover letter: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179640" y="2277000"/>
            <a:ext cx="84240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372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the contact mentioned in the job advert and quote the reference.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your current job situation and why you want this role.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about the company to show you’ve done your research.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why you are interested in them as an employer.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>
            <a:off x="107640" y="10526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Steps to keep in mind while writing a cover letter: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179640" y="2277000"/>
            <a:ext cx="84240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372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5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 them why they should be interested in you as an employee.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5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your cover letter to the job and avoid repetition.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5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 your transferable skills, achievements and versatility.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5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your information but don’t slavishly match the job description.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/>
        </p:nvSpPr>
        <p:spPr>
          <a:xfrm>
            <a:off x="107640" y="10526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Steps to keep in mind while writing a cover letter: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179640" y="2277000"/>
            <a:ext cx="84240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372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9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it’s neat, brief and has no typos.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72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AutoNum type="arabicPeriod" startAt="9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by politely expressing interest in further dialogue.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/>
          <p:nvPr/>
        </p:nvSpPr>
        <p:spPr>
          <a:xfrm>
            <a:off x="324000" y="1806840"/>
            <a:ext cx="8424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