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421102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E1C64-E3DE-4CE9-B3C5-BBF47E53AAE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274652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333812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2341695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2647980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1E1C64-E3DE-4CE9-B3C5-BBF47E53AAE5}"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351184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1E1C64-E3DE-4CE9-B3C5-BBF47E53AAE5}" type="datetimeFigureOut">
              <a:rPr lang="en-IN" smtClean="0"/>
              <a:t>03-05-2024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3821595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2752991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272721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7877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E1C64-E3DE-4CE9-B3C5-BBF47E53AAE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148930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E1C64-E3DE-4CE9-B3C5-BBF47E53AAE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369211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E1C64-E3DE-4CE9-B3C5-BBF47E53AAE5}"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190972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E1C64-E3DE-4CE9-B3C5-BBF47E53AAE5}"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300821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E1C64-E3DE-4CE9-B3C5-BBF47E53AAE5}"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46435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E1C64-E3DE-4CE9-B3C5-BBF47E53AAE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399865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E1C64-E3DE-4CE9-B3C5-BBF47E53AAE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28A760-976F-4709-9A71-293AE0AA757E}" type="slidenum">
              <a:rPr lang="en-IN" smtClean="0"/>
              <a:t>‹#›</a:t>
            </a:fld>
            <a:endParaRPr lang="en-IN"/>
          </a:p>
        </p:txBody>
      </p:sp>
    </p:spTree>
    <p:extLst>
      <p:ext uri="{BB962C8B-B14F-4D97-AF65-F5344CB8AC3E}">
        <p14:creationId xmlns:p14="http://schemas.microsoft.com/office/powerpoint/2010/main" val="260941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E1E1C64-E3DE-4CE9-B3C5-BBF47E53AAE5}" type="datetimeFigureOut">
              <a:rPr lang="en-IN" smtClean="0"/>
              <a:t>03-05-2024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B28A760-976F-4709-9A71-293AE0AA757E}" type="slidenum">
              <a:rPr lang="en-IN" smtClean="0"/>
              <a:t>‹#›</a:t>
            </a:fld>
            <a:endParaRPr lang="en-IN"/>
          </a:p>
        </p:txBody>
      </p:sp>
    </p:spTree>
    <p:extLst>
      <p:ext uri="{BB962C8B-B14F-4D97-AF65-F5344CB8AC3E}">
        <p14:creationId xmlns:p14="http://schemas.microsoft.com/office/powerpoint/2010/main" val="304125015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8B54-1C91-3FC4-B9C8-601AEA0301F9}"/>
              </a:ext>
            </a:extLst>
          </p:cNvPr>
          <p:cNvSpPr>
            <a:spLocks noGrp="1"/>
          </p:cNvSpPr>
          <p:nvPr>
            <p:ph type="ctrTitle"/>
          </p:nvPr>
        </p:nvSpPr>
        <p:spPr>
          <a:xfrm>
            <a:off x="1524000" y="393291"/>
            <a:ext cx="9232490" cy="973394"/>
          </a:xfrm>
        </p:spPr>
        <p:txBody>
          <a:bodyPr/>
          <a:lstStyle/>
          <a:p>
            <a:pPr algn="ctr"/>
            <a:r>
              <a:rPr lang="en-US" sz="4800" b="1" dirty="0">
                <a:latin typeface="Algerian" panose="04020705040A02060702" pitchFamily="82" charset="0"/>
                <a:cs typeface="Times New Roman" panose="02020603050405020304" pitchFamily="18" charset="0"/>
              </a:rPr>
              <a:t>Presentation On</a:t>
            </a:r>
            <a:endParaRPr lang="en-IN" dirty="0">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1FCB6C13-1078-BBBF-0534-26A26F9F04E0}"/>
              </a:ext>
            </a:extLst>
          </p:cNvPr>
          <p:cNvSpPr>
            <a:spLocks noGrp="1"/>
          </p:cNvSpPr>
          <p:nvPr>
            <p:ph type="subTitle" idx="1"/>
          </p:nvPr>
        </p:nvSpPr>
        <p:spPr>
          <a:xfrm>
            <a:off x="1524000" y="1573162"/>
            <a:ext cx="9140792" cy="4721760"/>
          </a:xfrm>
        </p:spPr>
        <p:txBody>
          <a:bodyPr>
            <a:normAutofit fontScale="77500" lnSpcReduction="20000"/>
          </a:bodyPr>
          <a:lstStyle/>
          <a:p>
            <a:pPr algn="ctr"/>
            <a:r>
              <a:rPr lang="en-US" sz="2300" b="1" i="1" dirty="0">
                <a:solidFill>
                  <a:schemeClr val="accent2">
                    <a:lumMod val="20000"/>
                    <a:lumOff val="80000"/>
                  </a:schemeClr>
                </a:solidFill>
                <a:latin typeface="Times New Roman" panose="02020603050405020304" pitchFamily="18" charset="0"/>
                <a:cs typeface="Times New Roman" panose="02020603050405020304" pitchFamily="18" charset="0"/>
              </a:rPr>
              <a:t>HR Attrition and Performance Dashboard Website</a:t>
            </a:r>
            <a:endParaRPr lang="en-US" sz="2300" b="1"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OF</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BACHLOR OF SCIENCE(INFORMATION TECHNOLOGY)</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BY</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Mestry Hemangi Eknath </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Seat no :- 1067057</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Under the Guidance of</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MR. </a:t>
            </a:r>
            <a:r>
              <a:rPr lang="en-US" sz="2300" dirty="0" err="1">
                <a:solidFill>
                  <a:schemeClr val="accent2">
                    <a:lumMod val="20000"/>
                    <a:lumOff val="80000"/>
                  </a:schemeClr>
                </a:solidFill>
                <a:latin typeface="Times New Roman" panose="02020603050405020304" pitchFamily="18" charset="0"/>
                <a:cs typeface="Times New Roman" panose="02020603050405020304" pitchFamily="18" charset="0"/>
              </a:rPr>
              <a:t>Ninad</a:t>
            </a: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 Dani</a:t>
            </a:r>
          </a:p>
          <a:p>
            <a:pPr algn="ctr"/>
            <a:endParaRPr lang="en-US" sz="23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lgn="ctr"/>
            <a:endParaRPr lang="en-US" sz="23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lgn="ctr"/>
            <a:endParaRPr lang="en-US" sz="23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Department of Information Technology</a:t>
            </a:r>
          </a:p>
          <a:p>
            <a:pPr algn="ct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Vijayalakshmi Vishwanath </a:t>
            </a:r>
            <a:r>
              <a:rPr lang="en-US" sz="2300" dirty="0" err="1">
                <a:solidFill>
                  <a:schemeClr val="accent2">
                    <a:lumMod val="20000"/>
                    <a:lumOff val="80000"/>
                  </a:schemeClr>
                </a:solidFill>
                <a:latin typeface="Times New Roman" panose="02020603050405020304" pitchFamily="18" charset="0"/>
                <a:cs typeface="Times New Roman" panose="02020603050405020304" pitchFamily="18" charset="0"/>
              </a:rPr>
              <a:t>Dalvie</a:t>
            </a: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 College </a:t>
            </a:r>
            <a:r>
              <a:rPr lang="en-US" sz="2300" dirty="0" err="1">
                <a:solidFill>
                  <a:schemeClr val="accent2">
                    <a:lumMod val="20000"/>
                    <a:lumOff val="80000"/>
                  </a:schemeClr>
                </a:solidFill>
                <a:latin typeface="Times New Roman" panose="02020603050405020304" pitchFamily="18" charset="0"/>
                <a:cs typeface="Times New Roman" panose="02020603050405020304" pitchFamily="18" charset="0"/>
              </a:rPr>
              <a:t>Talere</a:t>
            </a:r>
            <a:r>
              <a:rPr lang="en-US" sz="2300" dirty="0">
                <a:solidFill>
                  <a:schemeClr val="accent2">
                    <a:lumMod val="20000"/>
                    <a:lumOff val="80000"/>
                  </a:schemeClr>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515F75-352A-A284-1AB4-C5FEB9C309A7}"/>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2768" b="99308" l="2951" r="98361">
                        <a14:foregroundMark x1="62295" y1="55017" x2="62295" y2="55017"/>
                        <a14:foregroundMark x1="62295" y1="55017" x2="62295" y2="55017"/>
                        <a14:foregroundMark x1="50164" y1="75087" x2="50164" y2="75087"/>
                        <a14:foregroundMark x1="50164" y1="75087" x2="50164" y2="75087"/>
                        <a14:foregroundMark x1="47869" y1="62284" x2="36066" y2="78547"/>
                        <a14:foregroundMark x1="54426" y1="73010" x2="61311" y2="78201"/>
                        <a14:foregroundMark x1="77377" y1="86159" x2="47213" y2="93426"/>
                        <a14:foregroundMark x1="21818" y1="86804" x2="20050" y2="86343"/>
                        <a14:foregroundMark x1="47213" y1="93426" x2="29272" y2="88748"/>
                        <a14:foregroundMark x1="29060" y1="89088" x2="46885" y2="94464"/>
                        <a14:foregroundMark x1="20072" y1="86378" x2="21767" y2="86889"/>
                        <a14:foregroundMark x1="46885" y1="94464" x2="75082" y2="78893"/>
                        <a14:foregroundMark x1="75082" y1="78893" x2="49836" y2="99308"/>
                        <a14:foregroundMark x1="49836" y1="99308" x2="27431" y2="91707"/>
                        <a14:foregroundMark x1="21336" y1="87603" x2="14426" y2="70588"/>
                        <a14:foregroundMark x1="48525" y1="68858" x2="72131" y2="48097"/>
                        <a14:foregroundMark x1="72131" y1="48097" x2="77705" y2="51211"/>
                        <a14:foregroundMark x1="43607" y1="13149" x2="75738" y2="4498"/>
                        <a14:foregroundMark x1="75738" y1="4498" x2="47541" y2="11419"/>
                        <a14:foregroundMark x1="47541" y1="11419" x2="77377" y2="3460"/>
                        <a14:foregroundMark x1="77377" y1="3460" x2="36393" y2="8651"/>
                        <a14:foregroundMark x1="36393" y1="8651" x2="70164" y2="4152"/>
                        <a14:foregroundMark x1="70164" y1="4152" x2="70164" y2="6920"/>
                        <a14:foregroundMark x1="95082" y1="74394" x2="95738" y2="74048"/>
                        <a14:foregroundMark x1="7541" y1="75433" x2="7869" y2="72664"/>
                        <a14:foregroundMark x1="2951" y1="73010" x2="3279" y2="70934"/>
                        <a14:foregroundMark x1="90164" y1="80623" x2="98361" y2="74048"/>
                        <a14:foregroundMark x1="50492" y1="77509" x2="58033" y2="77163"/>
                        <a14:backgroundMark x1="23279" y1="91696" x2="21311" y2="91696"/>
                        <a14:backgroundMark x1="20984" y1="90657" x2="27869" y2="91003"/>
                        <a14:backgroundMark x1="20328" y1="89273" x2="22623" y2="89273"/>
                      </a14:backgroundRemoval>
                    </a14:imgEffect>
                  </a14:imgLayer>
                </a14:imgProps>
              </a:ext>
            </a:extLst>
          </a:blip>
          <a:stretch>
            <a:fillRect/>
          </a:stretch>
        </p:blipFill>
        <p:spPr>
          <a:xfrm>
            <a:off x="5296102" y="4303874"/>
            <a:ext cx="1431958" cy="1069690"/>
          </a:xfrm>
          <a:prstGeom prst="rect">
            <a:avLst/>
          </a:prstGeom>
        </p:spPr>
      </p:pic>
    </p:spTree>
    <p:extLst>
      <p:ext uri="{BB962C8B-B14F-4D97-AF65-F5344CB8AC3E}">
        <p14:creationId xmlns:p14="http://schemas.microsoft.com/office/powerpoint/2010/main" val="421216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5A37-7576-FBE0-6E09-91D4648218E6}"/>
              </a:ext>
            </a:extLst>
          </p:cNvPr>
          <p:cNvSpPr>
            <a:spLocks noGrp="1"/>
          </p:cNvSpPr>
          <p:nvPr>
            <p:ph type="title"/>
          </p:nvPr>
        </p:nvSpPr>
        <p:spPr/>
        <p:txBody>
          <a:bodyPr/>
          <a:lstStyle/>
          <a:p>
            <a:r>
              <a:rPr lang="en-IN"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E39DA512-AA39-D87C-516F-7C3DE19CD50F}"/>
              </a:ext>
            </a:extLst>
          </p:cNvPr>
          <p:cNvSpPr>
            <a:spLocks noGrp="1"/>
          </p:cNvSpPr>
          <p:nvPr>
            <p:ph idx="1"/>
          </p:nvPr>
        </p:nvSpPr>
        <p:spPr>
          <a:xfrm>
            <a:off x="1154954" y="2329314"/>
            <a:ext cx="10241358" cy="4042610"/>
          </a:xfrm>
        </p:spPr>
        <p:txBody>
          <a:bodyPr>
            <a:normAutofit lnSpcReduction="10000"/>
          </a:bodyPr>
          <a:lstStyle/>
          <a:p>
            <a:pPr>
              <a:lnSpc>
                <a:spcPct val="150000"/>
              </a:lnSpc>
              <a:buAutoNum type="arabicPeriod"/>
            </a:pPr>
            <a:r>
              <a:rPr lang="en-US" dirty="0">
                <a:latin typeface="Times New Roman" panose="02020603050405020304" pitchFamily="18" charset="0"/>
                <a:cs typeface="Times New Roman" panose="02020603050405020304" pitchFamily="18" charset="0"/>
              </a:rPr>
              <a:t>The objective of this project is to perform an Exploratory Data Analysis (EDA) and Statistical Data Analysis on the HR Analytics Employee Attrition dataset using Python. </a:t>
            </a:r>
          </a:p>
          <a:p>
            <a:pPr>
              <a:lnSpc>
                <a:spcPct val="150000"/>
              </a:lnSpc>
              <a:buAutoNum type="arabicPeriod"/>
            </a:pPr>
            <a:r>
              <a:rPr lang="en-US" dirty="0">
                <a:latin typeface="Times New Roman" panose="02020603050405020304" pitchFamily="18" charset="0"/>
                <a:cs typeface="Times New Roman" panose="02020603050405020304" pitchFamily="18" charset="0"/>
              </a:rPr>
              <a:t>2. The goal is to gain insights into the factors influencing employee attrition and performance within the organization. </a:t>
            </a:r>
          </a:p>
          <a:p>
            <a:pPr>
              <a:lnSpc>
                <a:spcPct val="150000"/>
              </a:lnSpc>
              <a:buAutoNum type="arabicPeriod"/>
            </a:pPr>
            <a:r>
              <a:rPr lang="en-US" dirty="0">
                <a:latin typeface="Times New Roman" panose="02020603050405020304" pitchFamily="18" charset="0"/>
                <a:cs typeface="Times New Roman" panose="02020603050405020304" pitchFamily="18" charset="0"/>
              </a:rPr>
              <a:t>3. By examining various features and conducting statistical analysis, we aim to identify patterns, trends, and potential areas for improvement that can help the company better understand and manage employee attrition and performance. </a:t>
            </a:r>
          </a:p>
          <a:p>
            <a:pPr>
              <a:lnSpc>
                <a:spcPct val="150000"/>
              </a:lnSpc>
              <a:buAutoNum type="arabicPeriod"/>
            </a:pPr>
            <a:r>
              <a:rPr lang="en-US" dirty="0">
                <a:latin typeface="Times New Roman" panose="02020603050405020304" pitchFamily="18" charset="0"/>
                <a:cs typeface="Times New Roman" panose="02020603050405020304" pitchFamily="18" charset="0"/>
              </a:rPr>
              <a:t>4. Document the entire process, including data collection, analysis methodologies, findings, and conclusions. Prepare a comprehensive project report and 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3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364C-BA2D-F72D-E0FA-CD6D26016302}"/>
              </a:ext>
            </a:extLst>
          </p:cNvPr>
          <p:cNvSpPr>
            <a:spLocks noGrp="1"/>
          </p:cNvSpPr>
          <p:nvPr>
            <p:ph type="title"/>
          </p:nvPr>
        </p:nvSpPr>
        <p:spPr/>
        <p:txBody>
          <a:bodyPr/>
          <a:lstStyle/>
          <a:p>
            <a:r>
              <a:rPr lang="en-IN" dirty="0">
                <a:latin typeface="Algerian" panose="04020705040A02060702" pitchFamily="82" charset="0"/>
              </a:rPr>
              <a:t>Purpose</a:t>
            </a:r>
          </a:p>
        </p:txBody>
      </p:sp>
      <p:sp>
        <p:nvSpPr>
          <p:cNvPr id="3" name="Content Placeholder 2">
            <a:extLst>
              <a:ext uri="{FF2B5EF4-FFF2-40B4-BE49-F238E27FC236}">
                <a16:creationId xmlns:a16="http://schemas.microsoft.com/office/drawing/2014/main" id="{0E6C39EF-FF94-0461-44BC-3DD47962CF80}"/>
              </a:ext>
            </a:extLst>
          </p:cNvPr>
          <p:cNvSpPr>
            <a:spLocks noGrp="1"/>
          </p:cNvSpPr>
          <p:nvPr>
            <p:ph idx="1"/>
          </p:nvPr>
        </p:nvSpPr>
        <p:spPr>
          <a:xfrm>
            <a:off x="1078030" y="2704699"/>
            <a:ext cx="10039149" cy="3599848"/>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purpose of the "HR Attrition and Performance" project is to utilize data analytics methodologies to gain deeper insights into employee attrition and performance within organizations. The project aims to apply data-driven approaches to address the challenges of retaining talent and optimizing employee productivity by analyzing historical HR data and employing advanced analytics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40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882C-802E-CD80-B932-E07688A9A17B}"/>
              </a:ext>
            </a:extLst>
          </p:cNvPr>
          <p:cNvSpPr>
            <a:spLocks noGrp="1"/>
          </p:cNvSpPr>
          <p:nvPr>
            <p:ph type="title"/>
          </p:nvPr>
        </p:nvSpPr>
        <p:spPr>
          <a:xfrm>
            <a:off x="577516" y="580103"/>
            <a:ext cx="11054045" cy="5762945"/>
          </a:xfrm>
        </p:spPr>
        <p:txBody>
          <a:bodyPr>
            <a:normAutofit/>
          </a:bodyPr>
          <a:lstStyle/>
          <a:p>
            <a:pPr>
              <a:lnSpc>
                <a:spcPct val="150000"/>
              </a:lnSpc>
            </a:pPr>
            <a:r>
              <a:rPr lang="en-IN" sz="1800" b="1" dirty="0">
                <a:latin typeface="Times New Roman" panose="02020603050405020304" pitchFamily="18" charset="0"/>
                <a:cs typeface="Times New Roman" panose="02020603050405020304" pitchFamily="18" charset="0"/>
              </a:rPr>
              <a:t>Scope:- </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Dashboard website for HR attrition and performance could be really helpful. It would give companies useful info about why employees leave and how well they're doing. This helps them keep their best workers and </a:t>
            </a:r>
            <a:r>
              <a:rPr lang="en-US" sz="1800" dirty="0">
                <a:solidFill>
                  <a:schemeClr val="bg1"/>
                </a:solidFill>
                <a:latin typeface="Times New Roman" panose="02020603050405020304" pitchFamily="18" charset="0"/>
                <a:cs typeface="Times New Roman" panose="02020603050405020304" pitchFamily="18" charset="0"/>
              </a:rPr>
              <a:t>do better overall. </a:t>
            </a:r>
            <a:r>
              <a:rPr lang="en-US" sz="1800" dirty="0">
                <a:solidFill>
                  <a:schemeClr val="tx1"/>
                </a:solidFill>
                <a:latin typeface="Times New Roman" panose="02020603050405020304" pitchFamily="18" charset="0"/>
                <a:cs typeface="Times New Roman" panose="02020603050405020304" pitchFamily="18" charset="0"/>
              </a:rPr>
              <a:t>HR teams would love it because it gives them quick, useful data and tips to make employees happier and the company more successful.</a:t>
            </a:r>
            <a:br>
              <a:rPr lang="en-US"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Technologies:-</a:t>
            </a:r>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Frontend And Backend:- Python Language( </a:t>
            </a:r>
            <a:r>
              <a:rPr lang="en-IN" sz="1800" cap="none" dirty="0" err="1">
                <a:solidFill>
                  <a:schemeClr val="tx1">
                    <a:lumMod val="95000"/>
                    <a:lumOff val="5000"/>
                  </a:schemeClr>
                </a:solidFill>
                <a:latin typeface="Times New Roman" panose="02020603050405020304" pitchFamily="18" charset="0"/>
                <a:cs typeface="Times New Roman" panose="02020603050405020304" pitchFamily="18" charset="0"/>
              </a:rPr>
              <a:t>Streamlit</a:t>
            </a: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 Framework)</a:t>
            </a:r>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Tools:-</a:t>
            </a:r>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Visual Studio Code</a:t>
            </a:r>
            <a:b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Microsoft Edge</a:t>
            </a:r>
            <a:b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Star </a:t>
            </a:r>
            <a:r>
              <a:rPr lang="en-IN" sz="1800" cap="none" dirty="0" err="1">
                <a:solidFill>
                  <a:schemeClr val="tx1">
                    <a:lumMod val="95000"/>
                    <a:lumOff val="5000"/>
                  </a:schemeClr>
                </a:solidFill>
                <a:latin typeface="Times New Roman" panose="02020603050405020304" pitchFamily="18" charset="0"/>
                <a:cs typeface="Times New Roman" panose="02020603050405020304" pitchFamily="18" charset="0"/>
              </a:rPr>
              <a:t>Uml</a:t>
            </a: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 For The Diagram</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6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7AB1-BB39-F860-BD8F-CF58E0CFD034}"/>
              </a:ext>
            </a:extLst>
          </p:cNvPr>
          <p:cNvSpPr>
            <a:spLocks noGrp="1"/>
          </p:cNvSpPr>
          <p:nvPr>
            <p:ph type="title"/>
          </p:nvPr>
        </p:nvSpPr>
        <p:spPr/>
        <p:txBody>
          <a:bodyPr/>
          <a:lstStyle/>
          <a:p>
            <a:r>
              <a:rPr lang="en-IN" dirty="0">
                <a:latin typeface="Algerian" panose="04020705040A02060702" pitchFamily="82" charset="0"/>
              </a:rPr>
              <a:t>INTERFACE</a:t>
            </a:r>
          </a:p>
        </p:txBody>
      </p:sp>
      <p:pic>
        <p:nvPicPr>
          <p:cNvPr id="4" name="Content Placeholder 3">
            <a:extLst>
              <a:ext uri="{FF2B5EF4-FFF2-40B4-BE49-F238E27FC236}">
                <a16:creationId xmlns:a16="http://schemas.microsoft.com/office/drawing/2014/main" id="{77E61E85-D132-B51C-DEB9-1993F3871AC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9146" y="2057429"/>
            <a:ext cx="5095042" cy="3045513"/>
          </a:xfrm>
          <a:prstGeom prst="rect">
            <a:avLst/>
          </a:prstGeom>
        </p:spPr>
      </p:pic>
      <p:pic>
        <p:nvPicPr>
          <p:cNvPr id="5" name="Picture 4">
            <a:extLst>
              <a:ext uri="{FF2B5EF4-FFF2-40B4-BE49-F238E27FC236}">
                <a16:creationId xmlns:a16="http://schemas.microsoft.com/office/drawing/2014/main" id="{43C982FE-33CC-97EE-6683-2697C7C410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0169" y="2954956"/>
            <a:ext cx="5321925" cy="3295745"/>
          </a:xfrm>
          <a:prstGeom prst="rect">
            <a:avLst/>
          </a:prstGeom>
        </p:spPr>
      </p:pic>
    </p:spTree>
    <p:extLst>
      <p:ext uri="{BB962C8B-B14F-4D97-AF65-F5344CB8AC3E}">
        <p14:creationId xmlns:p14="http://schemas.microsoft.com/office/powerpoint/2010/main" val="134068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B601-3763-94BE-7F8A-8D536C519F18}"/>
              </a:ext>
            </a:extLst>
          </p:cNvPr>
          <p:cNvSpPr>
            <a:spLocks noGrp="1"/>
          </p:cNvSpPr>
          <p:nvPr>
            <p:ph type="title"/>
          </p:nvPr>
        </p:nvSpPr>
        <p:spPr/>
        <p:txBody>
          <a:bodyPr/>
          <a:lstStyle/>
          <a:p>
            <a:r>
              <a:rPr lang="en-IN" dirty="0">
                <a:latin typeface="Algerian" panose="04020705040A02060702" pitchFamily="82" charset="0"/>
              </a:rPr>
              <a:t>Conclusions</a:t>
            </a:r>
          </a:p>
        </p:txBody>
      </p:sp>
      <p:sp>
        <p:nvSpPr>
          <p:cNvPr id="3" name="Content Placeholder 2">
            <a:extLst>
              <a:ext uri="{FF2B5EF4-FFF2-40B4-BE49-F238E27FC236}">
                <a16:creationId xmlns:a16="http://schemas.microsoft.com/office/drawing/2014/main" id="{AA18CDDE-F9EB-4249-6A27-8C9803BB5F37}"/>
              </a:ext>
            </a:extLst>
          </p:cNvPr>
          <p:cNvSpPr>
            <a:spLocks noGrp="1"/>
          </p:cNvSpPr>
          <p:nvPr>
            <p:ph idx="1"/>
          </p:nvPr>
        </p:nvSpPr>
        <p:spPr>
          <a:xfrm>
            <a:off x="1154954" y="2329314"/>
            <a:ext cx="10106604" cy="3690486"/>
          </a:xfrm>
        </p:spPr>
        <p:txBody>
          <a:bodyPr/>
          <a:lstStyle/>
          <a:p>
            <a:pPr marL="0" indent="0">
              <a:lnSpc>
                <a:spcPct val="15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the HR attrition and performance dashboard website provides a comprehensive solution for monitoring employee turnover and performance within an organization. By offering easily accessible data and insights, it empowers HR professionals and decision-makers to make informed choices to enhance employee retention and productivity. With user-friendly interfaces and intuitive features, this platform serves as a valuable tool in managing human resources effectively. Embracing this dashboard can lead to improved workforce management, better employee satisfaction, and ultimately, greater success for the organization as a whole.</a:t>
            </a:r>
          </a:p>
          <a:p>
            <a:endParaRPr lang="en-IN" dirty="0"/>
          </a:p>
        </p:txBody>
      </p:sp>
    </p:spTree>
    <p:extLst>
      <p:ext uri="{BB962C8B-B14F-4D97-AF65-F5344CB8AC3E}">
        <p14:creationId xmlns:p14="http://schemas.microsoft.com/office/powerpoint/2010/main" val="1232699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98</TotalTime>
  <Words>414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Century Gothic</vt:lpstr>
      <vt:lpstr>Times New Roman</vt:lpstr>
      <vt:lpstr>Wingdings 3</vt:lpstr>
      <vt:lpstr>Ion Boardroom</vt:lpstr>
      <vt:lpstr>Presentation On</vt:lpstr>
      <vt:lpstr>objective</vt:lpstr>
      <vt:lpstr>Purpose</vt:lpstr>
      <vt:lpstr>Scope:-  A Dashboard website for HR attrition and performance could be really helpful. It would give companies useful info about why employees leave and how well they're doing. This helps them keep their best workers and do better overall. HR teams would love it because it gives them quick, useful data and tips to make employees happier and the company more successful.  Technologies:- Frontend And Backend:- Python Language( Streamlit Framework)  Tools:- Visual Studio Code Microsoft Edge Star Uml For The Diagram</vt:lpstr>
      <vt:lpstr>INTERFACE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Hemangi Mestry</dc:creator>
  <cp:lastModifiedBy>Hemangi Mestry</cp:lastModifiedBy>
  <cp:revision>5</cp:revision>
  <dcterms:created xsi:type="dcterms:W3CDTF">2024-05-02T17:47:59Z</dcterms:created>
  <dcterms:modified xsi:type="dcterms:W3CDTF">2024-05-03T11:29:51Z</dcterms:modified>
</cp:coreProperties>
</file>