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C2CCF50-3B63-4FD7-B78E-311A039066CA}" type="datetimeFigureOut">
              <a:rPr lang="en-US" smtClean="0"/>
              <a:t>20-Jan-21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FB7D972-9DF0-46A9-BDF3-FDFD6D456302}"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2CCF50-3B63-4FD7-B78E-311A039066CA}" type="datetimeFigureOut">
              <a:rPr lang="en-US" smtClean="0"/>
              <a:t>20-Jan-21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7D972-9DF0-46A9-BDF3-FDFD6D4563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FB7D972-9DF0-46A9-BDF3-FDFD6D456302}"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2CCF50-3B63-4FD7-B78E-311A039066CA}" type="datetimeFigureOut">
              <a:rPr lang="en-US" smtClean="0"/>
              <a:t>20-Jan-21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C2CCF50-3B63-4FD7-B78E-311A039066CA}" type="datetimeFigureOut">
              <a:rPr lang="en-US" smtClean="0"/>
              <a:t>20-Jan-21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FB7D972-9DF0-46A9-BDF3-FDFD6D456302}"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C2CCF50-3B63-4FD7-B78E-311A039066CA}" type="datetimeFigureOut">
              <a:rPr lang="en-US" smtClean="0"/>
              <a:t>20-Jan-21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FB7D972-9DF0-46A9-BDF3-FDFD6D456302}"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C2CCF50-3B63-4FD7-B78E-311A039066CA}" type="datetimeFigureOut">
              <a:rPr lang="en-US" smtClean="0"/>
              <a:t>20-Jan-21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7D972-9DF0-46A9-BDF3-FDFD6D456302}"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C2CCF50-3B63-4FD7-B78E-311A039066CA}" type="datetimeFigureOut">
              <a:rPr lang="en-US" smtClean="0"/>
              <a:t>20-Jan-21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FB7D972-9DF0-46A9-BDF3-FDFD6D45630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2CCF50-3B63-4FD7-B78E-311A039066CA}" type="datetimeFigureOut">
              <a:rPr lang="en-US" smtClean="0"/>
              <a:t>20-Jan-21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FB7D972-9DF0-46A9-BDF3-FDFD6D4563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C2CCF50-3B63-4FD7-B78E-311A039066CA}" type="datetimeFigureOut">
              <a:rPr lang="en-US" smtClean="0"/>
              <a:t>20-Jan-21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FB7D972-9DF0-46A9-BDF3-FDFD6D4563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FB7D972-9DF0-46A9-BDF3-FDFD6D456302}"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C2CCF50-3B63-4FD7-B78E-311A039066CA}" type="datetimeFigureOut">
              <a:rPr lang="en-US" smtClean="0"/>
              <a:t>20-Jan-21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FB7D972-9DF0-46A9-BDF3-FDFD6D456302}"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C2CCF50-3B63-4FD7-B78E-311A039066CA}" type="datetimeFigureOut">
              <a:rPr lang="en-US" smtClean="0"/>
              <a:t>20-Jan-21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C2CCF50-3B63-4FD7-B78E-311A039066CA}" type="datetimeFigureOut">
              <a:rPr lang="en-US" smtClean="0"/>
              <a:t>20-Jan-21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FB7D972-9DF0-46A9-BDF3-FDFD6D456302}"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495800"/>
            <a:ext cx="4343400" cy="1752600"/>
          </a:xfrm>
        </p:spPr>
        <p:txBody>
          <a:bodyPr>
            <a:normAutofit/>
          </a:bodyPr>
          <a:lstStyle/>
          <a:p>
            <a:pPr algn="l"/>
            <a:r>
              <a:rPr lang="en-IN" cap="none" dirty="0" smtClean="0">
                <a:solidFill>
                  <a:schemeClr val="tx2">
                    <a:lumMod val="75000"/>
                  </a:schemeClr>
                </a:solidFill>
                <a:latin typeface="Times New Roman" pitchFamily="18" charset="0"/>
                <a:cs typeface="Times New Roman" pitchFamily="18" charset="0"/>
              </a:rPr>
              <a:t>Presented By: Chhaya Hemangi K.</a:t>
            </a:r>
          </a:p>
          <a:p>
            <a:pPr algn="l"/>
            <a:r>
              <a:rPr lang="en-IN" cap="none" smtClean="0">
                <a:solidFill>
                  <a:schemeClr val="tx2">
                    <a:lumMod val="75000"/>
                  </a:schemeClr>
                </a:solidFill>
                <a:latin typeface="Times New Roman" pitchFamily="18" charset="0"/>
                <a:cs typeface="Times New Roman" pitchFamily="18" charset="0"/>
              </a:rPr>
              <a:t>Roll No:04</a:t>
            </a:r>
            <a:endParaRPr lang="en-IN" cap="none" dirty="0" smtClean="0">
              <a:solidFill>
                <a:schemeClr val="tx2">
                  <a:lumMod val="75000"/>
                </a:schemeClr>
              </a:solidFill>
              <a:latin typeface="Times New Roman" pitchFamily="18" charset="0"/>
              <a:cs typeface="Times New Roman" pitchFamily="18" charset="0"/>
            </a:endParaRPr>
          </a:p>
          <a:p>
            <a:pPr algn="l"/>
            <a:r>
              <a:rPr lang="en-IN" cap="none" dirty="0" smtClean="0">
                <a:solidFill>
                  <a:schemeClr val="tx2">
                    <a:lumMod val="75000"/>
                  </a:schemeClr>
                </a:solidFill>
                <a:latin typeface="Times New Roman" pitchFamily="18" charset="0"/>
                <a:cs typeface="Times New Roman" pitchFamily="18" charset="0"/>
              </a:rPr>
              <a:t>Reg.No:06-0245-2017         </a:t>
            </a:r>
          </a:p>
          <a:p>
            <a:pPr algn="l"/>
            <a:r>
              <a:rPr lang="en-IN" cap="none" dirty="0" smtClean="0">
                <a:solidFill>
                  <a:schemeClr val="tx2">
                    <a:lumMod val="75000"/>
                  </a:schemeClr>
                </a:solidFill>
                <a:latin typeface="Times New Roman" pitchFamily="18" charset="0"/>
                <a:cs typeface="Times New Roman" pitchFamily="18" charset="0"/>
              </a:rPr>
              <a:t>Sem.: 7</a:t>
            </a:r>
            <a:r>
              <a:rPr lang="en-IN" cap="none" baseline="30000" dirty="0" smtClean="0">
                <a:solidFill>
                  <a:schemeClr val="tx2">
                    <a:lumMod val="75000"/>
                  </a:schemeClr>
                </a:solidFill>
                <a:latin typeface="Times New Roman" pitchFamily="18" charset="0"/>
                <a:cs typeface="Times New Roman" pitchFamily="18" charset="0"/>
              </a:rPr>
              <a:t>th</a:t>
            </a:r>
            <a:endParaRPr lang="en-IN" cap="none" dirty="0" smtClean="0">
              <a:solidFill>
                <a:schemeClr val="tx2">
                  <a:lumMod val="75000"/>
                </a:schemeClr>
              </a:solidFill>
              <a:latin typeface="Times New Roman" pitchFamily="18" charset="0"/>
              <a:cs typeface="Times New Roman" pitchFamily="18" charset="0"/>
            </a:endParaRPr>
          </a:p>
          <a:p>
            <a:pPr algn="l"/>
            <a:r>
              <a:rPr lang="en-IN" cap="none" dirty="0" smtClean="0">
                <a:solidFill>
                  <a:schemeClr val="tx2">
                    <a:lumMod val="75000"/>
                  </a:schemeClr>
                </a:solidFill>
                <a:latin typeface="Times New Roman" pitchFamily="18" charset="0"/>
                <a:cs typeface="Times New Roman" pitchFamily="18" charset="0"/>
              </a:rPr>
              <a:t>Guided By: Dr.Y.R.Ghodasara</a:t>
            </a:r>
            <a:endParaRPr lang="en-US" cap="none" dirty="0">
              <a:solidFill>
                <a:schemeClr val="tx2">
                  <a:lumMod val="75000"/>
                </a:schemeClr>
              </a:solidFill>
            </a:endParaRPr>
          </a:p>
        </p:txBody>
      </p:sp>
      <p:sp>
        <p:nvSpPr>
          <p:cNvPr id="2" name="Title 1"/>
          <p:cNvSpPr>
            <a:spLocks noGrp="1"/>
          </p:cNvSpPr>
          <p:nvPr>
            <p:ph type="ctrTitle"/>
          </p:nvPr>
        </p:nvSpPr>
        <p:spPr/>
        <p:txBody>
          <a:bodyPr/>
          <a:lstStyle/>
          <a:p>
            <a:r>
              <a:rPr lang="en-US" dirty="0" smtClean="0"/>
              <a:t>Applications of Chatbot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College Enquiry Chatbot</a:t>
            </a:r>
            <a:endParaRPr lang="en-US" dirty="0"/>
          </a:p>
        </p:txBody>
      </p:sp>
      <p:pic>
        <p:nvPicPr>
          <p:cNvPr id="4" name="Content Placeholder 3" descr="College Enquiry Chatbot.jpeg"/>
          <p:cNvPicPr>
            <a:picLocks noGrp="1" noChangeAspect="1"/>
          </p:cNvPicPr>
          <p:nvPr>
            <p:ph sz="quarter" idx="1"/>
          </p:nvPr>
        </p:nvPicPr>
        <p:blipFill>
          <a:blip r:embed="rId2" cstate="print"/>
          <a:stretch>
            <a:fillRect/>
          </a:stretch>
        </p:blipFill>
        <p:spPr>
          <a:xfrm>
            <a:off x="2971800" y="1600200"/>
            <a:ext cx="3505200" cy="48768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Latest News Feeder Chatbot</a:t>
            </a:r>
            <a:endParaRPr lang="en-US" dirty="0"/>
          </a:p>
        </p:txBody>
      </p:sp>
      <p:pic>
        <p:nvPicPr>
          <p:cNvPr id="4" name="Content Placeholder 3" descr="Latest News Chatbot.jpeg"/>
          <p:cNvPicPr>
            <a:picLocks noGrp="1" noChangeAspect="1"/>
          </p:cNvPicPr>
          <p:nvPr>
            <p:ph sz="quarter" idx="1"/>
          </p:nvPr>
        </p:nvPicPr>
        <p:blipFill>
          <a:blip r:embed="rId2" cstate="print"/>
          <a:stretch>
            <a:fillRect/>
          </a:stretch>
        </p:blipFill>
        <p:spPr>
          <a:xfrm>
            <a:off x="3429000" y="1600200"/>
            <a:ext cx="2514600" cy="4572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a:bodyPr>
          <a:lstStyle/>
          <a:p>
            <a:pPr algn="just"/>
            <a:r>
              <a:rPr lang="en-IN" sz="2400" dirty="0" smtClean="0"/>
              <a:t>This work introduced the fundamentals of what chatbots are. It gave an overview about ideas, products and platforms, both, from the past and available today. The current interests in chatbots, potential use cases and limitations have been explored in detail. Different aspects of the implementation of a chatbot and working with conversational interfaces have been presented through the creation of an exemplary chatbot, which included interaction and user experience design, and general, reusable software architecture for chatbots. </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sz="5400" dirty="0" smtClean="0"/>
              <a:t>Thank You</a:t>
            </a:r>
            <a:endParaRPr lang="en-US" sz="5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5" name="Content Placeholder 4"/>
          <p:cNvGraphicFramePr>
            <a:graphicFrameLocks noGrp="1"/>
          </p:cNvGraphicFramePr>
          <p:nvPr>
            <p:ph sz="quarter" idx="1"/>
          </p:nvPr>
        </p:nvGraphicFramePr>
        <p:xfrm>
          <a:off x="301625" y="1600199"/>
          <a:ext cx="8504238" cy="4419600"/>
        </p:xfrm>
        <a:graphic>
          <a:graphicData uri="http://schemas.openxmlformats.org/drawingml/2006/table">
            <a:tbl>
              <a:tblPr firstRow="1" bandRow="1">
                <a:tableStyleId>{5940675A-B579-460E-94D1-54222C63F5DA}</a:tableStyleId>
              </a:tblPr>
              <a:tblGrid>
                <a:gridCol w="2834746"/>
                <a:gridCol w="2834746"/>
                <a:gridCol w="2834746"/>
              </a:tblGrid>
              <a:tr h="736600">
                <a:tc>
                  <a:txBody>
                    <a:bodyPr/>
                    <a:lstStyle/>
                    <a:p>
                      <a:pPr marL="0" marR="0" algn="ctr">
                        <a:lnSpc>
                          <a:spcPct val="107000"/>
                        </a:lnSpc>
                        <a:spcBef>
                          <a:spcPts val="0"/>
                        </a:spcBef>
                        <a:spcAft>
                          <a:spcPts val="800"/>
                        </a:spcAft>
                      </a:pPr>
                      <a:r>
                        <a:rPr lang="en-IN" sz="2000" b="1" spc="-5" dirty="0">
                          <a:latin typeface="Times New Roman"/>
                          <a:ea typeface="Book Antiqua"/>
                          <a:cs typeface="Times New Roman"/>
                        </a:rPr>
                        <a:t>Title</a:t>
                      </a:r>
                      <a:endParaRPr lang="en-US" sz="2000" dirty="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b="1" spc="-5">
                          <a:latin typeface="Times New Roman"/>
                          <a:ea typeface="Book Antiqua"/>
                          <a:cs typeface="Times New Roman"/>
                        </a:rPr>
                        <a:t>Platform</a:t>
                      </a:r>
                      <a:endParaRPr lang="en-US" sz="200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b="1" spc="-5">
                          <a:latin typeface="Times New Roman"/>
                          <a:ea typeface="Book Antiqua"/>
                          <a:cs typeface="Times New Roman"/>
                        </a:rPr>
                        <a:t>Use NLP</a:t>
                      </a:r>
                      <a:endParaRPr lang="en-US" sz="2000">
                        <a:latin typeface="Book Antiqua"/>
                        <a:ea typeface="Book Antiqua"/>
                        <a:cs typeface="Times New Roman"/>
                      </a:endParaRPr>
                    </a:p>
                  </a:txBody>
                  <a:tcPr marL="68580" marR="68580" marT="0" marB="0"/>
                </a:tc>
              </a:tr>
              <a:tr h="736600">
                <a:tc>
                  <a:txBody>
                    <a:bodyPr/>
                    <a:lstStyle/>
                    <a:p>
                      <a:pPr marL="342900" marR="0" lvl="0" indent="-342900" algn="l">
                        <a:lnSpc>
                          <a:spcPct val="107000"/>
                        </a:lnSpc>
                        <a:spcBef>
                          <a:spcPts val="0"/>
                        </a:spcBef>
                        <a:spcAft>
                          <a:spcPts val="800"/>
                        </a:spcAft>
                        <a:buFont typeface="+mj-lt"/>
                        <a:buAutoNum type="arabicPeriod"/>
                      </a:pPr>
                      <a:r>
                        <a:rPr lang="en-IN" sz="2000" spc="-5" dirty="0">
                          <a:latin typeface="Times New Roman"/>
                          <a:ea typeface="Book Antiqua"/>
                          <a:cs typeface="Times New Roman"/>
                        </a:rPr>
                        <a:t>Corona Virus Information  Chatbot</a:t>
                      </a:r>
                      <a:endParaRPr lang="en-US" sz="2000" dirty="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spc="-5" dirty="0">
                          <a:latin typeface="Times New Roman"/>
                          <a:ea typeface="Book Antiqua"/>
                          <a:cs typeface="Times New Roman"/>
                        </a:rPr>
                        <a:t>Snatchbot</a:t>
                      </a:r>
                      <a:endParaRPr lang="en-US" sz="2000" dirty="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spc="-5" dirty="0">
                          <a:latin typeface="Times New Roman"/>
                          <a:ea typeface="Book Antiqua"/>
                          <a:cs typeface="Times New Roman"/>
                        </a:rPr>
                        <a:t>Yes</a:t>
                      </a:r>
                      <a:endParaRPr lang="en-US" sz="2000" dirty="0">
                        <a:latin typeface="Book Antiqua"/>
                        <a:ea typeface="Book Antiqua"/>
                        <a:cs typeface="Times New Roman"/>
                      </a:endParaRPr>
                    </a:p>
                  </a:txBody>
                  <a:tcPr marL="68580" marR="68580" marT="0" marB="0"/>
                </a:tc>
              </a:tr>
              <a:tr h="736600">
                <a:tc>
                  <a:txBody>
                    <a:bodyPr/>
                    <a:lstStyle/>
                    <a:p>
                      <a:pPr marL="342900" marR="0" lvl="0" indent="-342900" algn="l">
                        <a:lnSpc>
                          <a:spcPct val="107000"/>
                        </a:lnSpc>
                        <a:spcBef>
                          <a:spcPts val="0"/>
                        </a:spcBef>
                        <a:spcAft>
                          <a:spcPts val="800"/>
                        </a:spcAft>
                        <a:buFont typeface="+mj-lt"/>
                        <a:buNone/>
                      </a:pPr>
                      <a:r>
                        <a:rPr lang="en-IN" sz="2000" spc="-5" dirty="0" smtClean="0">
                          <a:latin typeface="Times New Roman"/>
                          <a:ea typeface="Book Antiqua"/>
                          <a:cs typeface="Times New Roman"/>
                        </a:rPr>
                        <a:t>2.  Government </a:t>
                      </a:r>
                      <a:r>
                        <a:rPr lang="en-IN" sz="2000" spc="-5" dirty="0">
                          <a:latin typeface="Times New Roman"/>
                          <a:ea typeface="Book Antiqua"/>
                          <a:cs typeface="Times New Roman"/>
                        </a:rPr>
                        <a:t>Exam Chatbot</a:t>
                      </a:r>
                      <a:endParaRPr lang="en-US" sz="2000" dirty="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spc="-5" dirty="0">
                          <a:latin typeface="Times New Roman"/>
                          <a:ea typeface="Book Antiqua"/>
                          <a:cs typeface="Times New Roman"/>
                        </a:rPr>
                        <a:t>Snatchbot</a:t>
                      </a:r>
                      <a:endParaRPr lang="en-US" sz="2000" dirty="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spc="-5" dirty="0">
                          <a:latin typeface="Times New Roman"/>
                          <a:ea typeface="Book Antiqua"/>
                          <a:cs typeface="Times New Roman"/>
                        </a:rPr>
                        <a:t>No</a:t>
                      </a:r>
                      <a:endParaRPr lang="en-US" sz="2000" dirty="0">
                        <a:latin typeface="Book Antiqua"/>
                        <a:ea typeface="Book Antiqua"/>
                        <a:cs typeface="Times New Roman"/>
                      </a:endParaRPr>
                    </a:p>
                  </a:txBody>
                  <a:tcPr marL="68580" marR="68580" marT="0" marB="0"/>
                </a:tc>
              </a:tr>
              <a:tr h="736600">
                <a:tc>
                  <a:txBody>
                    <a:bodyPr/>
                    <a:lstStyle/>
                    <a:p>
                      <a:pPr marL="342900" marR="0" lvl="0" indent="-342900" algn="just">
                        <a:lnSpc>
                          <a:spcPct val="107000"/>
                        </a:lnSpc>
                        <a:spcBef>
                          <a:spcPts val="0"/>
                        </a:spcBef>
                        <a:spcAft>
                          <a:spcPts val="800"/>
                        </a:spcAft>
                        <a:buFont typeface="+mj-lt"/>
                        <a:buNone/>
                      </a:pPr>
                      <a:r>
                        <a:rPr lang="en-IN" sz="2000" spc="-5" dirty="0" smtClean="0">
                          <a:latin typeface="Times New Roman"/>
                          <a:ea typeface="Book Antiqua"/>
                          <a:cs typeface="Times New Roman"/>
                        </a:rPr>
                        <a:t>3.  E-Commerce</a:t>
                      </a:r>
                      <a:endParaRPr lang="en-US" sz="2000" dirty="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spc="-5" dirty="0">
                          <a:latin typeface="Times New Roman"/>
                          <a:ea typeface="Book Antiqua"/>
                          <a:cs typeface="Times New Roman"/>
                        </a:rPr>
                        <a:t>Chatteron</a:t>
                      </a:r>
                      <a:endParaRPr lang="en-US" sz="2000" dirty="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spc="-5" dirty="0">
                          <a:latin typeface="Times New Roman"/>
                          <a:ea typeface="Book Antiqua"/>
                          <a:cs typeface="Times New Roman"/>
                        </a:rPr>
                        <a:t>No</a:t>
                      </a:r>
                      <a:endParaRPr lang="en-US" sz="2000" dirty="0">
                        <a:latin typeface="Book Antiqua"/>
                        <a:ea typeface="Book Antiqua"/>
                        <a:cs typeface="Times New Roman"/>
                      </a:endParaRPr>
                    </a:p>
                  </a:txBody>
                  <a:tcPr marL="68580" marR="68580" marT="0" marB="0"/>
                </a:tc>
              </a:tr>
              <a:tr h="736600">
                <a:tc>
                  <a:txBody>
                    <a:bodyPr/>
                    <a:lstStyle/>
                    <a:p>
                      <a:pPr marL="342900" marR="0" lvl="0" indent="-342900" algn="l">
                        <a:lnSpc>
                          <a:spcPct val="107000"/>
                        </a:lnSpc>
                        <a:spcBef>
                          <a:spcPts val="0"/>
                        </a:spcBef>
                        <a:spcAft>
                          <a:spcPts val="800"/>
                        </a:spcAft>
                        <a:buFont typeface="+mj-lt"/>
                        <a:buNone/>
                      </a:pPr>
                      <a:r>
                        <a:rPr lang="en-IN" sz="2000" spc="-5" dirty="0" smtClean="0">
                          <a:latin typeface="Times New Roman"/>
                          <a:ea typeface="Book Antiqua"/>
                          <a:cs typeface="Times New Roman"/>
                        </a:rPr>
                        <a:t>4.  College Enquiry</a:t>
                      </a:r>
                      <a:r>
                        <a:rPr lang="en-IN" sz="2000" spc="-5" baseline="0" dirty="0" smtClean="0">
                          <a:latin typeface="Times New Roman"/>
                          <a:ea typeface="Book Antiqua"/>
                          <a:cs typeface="Times New Roman"/>
                        </a:rPr>
                        <a:t> </a:t>
                      </a:r>
                      <a:r>
                        <a:rPr lang="en-IN" sz="2000" spc="-5" dirty="0" smtClean="0">
                          <a:latin typeface="Times New Roman"/>
                          <a:ea typeface="Book Antiqua"/>
                          <a:cs typeface="Times New Roman"/>
                        </a:rPr>
                        <a:t>Chatbot</a:t>
                      </a:r>
                      <a:endParaRPr lang="en-US" sz="2000" dirty="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spc="-5">
                          <a:latin typeface="Times New Roman"/>
                          <a:ea typeface="Book Antiqua"/>
                          <a:cs typeface="Times New Roman"/>
                        </a:rPr>
                        <a:t>FlowXo</a:t>
                      </a:r>
                      <a:endParaRPr lang="en-US" sz="200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spc="-5" dirty="0">
                          <a:latin typeface="Times New Roman"/>
                          <a:ea typeface="Book Antiqua"/>
                          <a:cs typeface="Times New Roman"/>
                        </a:rPr>
                        <a:t>No</a:t>
                      </a:r>
                      <a:endParaRPr lang="en-US" sz="2000" dirty="0">
                        <a:latin typeface="Book Antiqua"/>
                        <a:ea typeface="Book Antiqua"/>
                        <a:cs typeface="Times New Roman"/>
                      </a:endParaRPr>
                    </a:p>
                  </a:txBody>
                  <a:tcPr marL="68580" marR="68580" marT="0" marB="0"/>
                </a:tc>
              </a:tr>
              <a:tr h="736600">
                <a:tc>
                  <a:txBody>
                    <a:bodyPr/>
                    <a:lstStyle/>
                    <a:p>
                      <a:pPr marL="342900" marR="0" lvl="0" indent="-342900" algn="l">
                        <a:lnSpc>
                          <a:spcPct val="107000"/>
                        </a:lnSpc>
                        <a:spcBef>
                          <a:spcPts val="0"/>
                        </a:spcBef>
                        <a:spcAft>
                          <a:spcPts val="800"/>
                        </a:spcAft>
                        <a:buFont typeface="+mj-lt"/>
                        <a:buNone/>
                      </a:pPr>
                      <a:r>
                        <a:rPr lang="en-IN" sz="2000" spc="-5" dirty="0" smtClean="0">
                          <a:latin typeface="Times New Roman"/>
                          <a:ea typeface="Book Antiqua"/>
                          <a:cs typeface="Times New Roman"/>
                        </a:rPr>
                        <a:t>5.  Latest </a:t>
                      </a:r>
                      <a:r>
                        <a:rPr lang="en-IN" sz="2000" spc="-5" dirty="0">
                          <a:latin typeface="Times New Roman"/>
                          <a:ea typeface="Book Antiqua"/>
                          <a:cs typeface="Times New Roman"/>
                        </a:rPr>
                        <a:t>News Feeder Chatbot</a:t>
                      </a:r>
                      <a:endParaRPr lang="en-US" sz="2000" dirty="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spc="-5">
                          <a:latin typeface="Times New Roman"/>
                          <a:ea typeface="Book Antiqua"/>
                          <a:cs typeface="Times New Roman"/>
                        </a:rPr>
                        <a:t>FlowXo</a:t>
                      </a:r>
                      <a:endParaRPr lang="en-US" sz="2000">
                        <a:latin typeface="Book Antiqua"/>
                        <a:ea typeface="Book Antiqua"/>
                        <a:cs typeface="Times New Roman"/>
                      </a:endParaRPr>
                    </a:p>
                  </a:txBody>
                  <a:tcPr marL="68580" marR="68580" marT="0" marB="0"/>
                </a:tc>
                <a:tc>
                  <a:txBody>
                    <a:bodyPr/>
                    <a:lstStyle/>
                    <a:p>
                      <a:pPr marL="0" marR="0" algn="ctr">
                        <a:lnSpc>
                          <a:spcPct val="107000"/>
                        </a:lnSpc>
                        <a:spcBef>
                          <a:spcPts val="0"/>
                        </a:spcBef>
                        <a:spcAft>
                          <a:spcPts val="800"/>
                        </a:spcAft>
                      </a:pPr>
                      <a:r>
                        <a:rPr lang="en-IN" sz="2000" spc="-5" dirty="0">
                          <a:latin typeface="Times New Roman"/>
                          <a:ea typeface="Book Antiqua"/>
                          <a:cs typeface="Times New Roman"/>
                        </a:rPr>
                        <a:t>No</a:t>
                      </a:r>
                      <a:endParaRPr lang="en-US" sz="2000" dirty="0">
                        <a:latin typeface="Book Antiqua"/>
                        <a:ea typeface="Book Antiqua"/>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smtClean="0"/>
              <a:t>Corona Virus Information  </a:t>
            </a:r>
            <a:r>
              <a:rPr lang="en-IN" b="1" dirty="0" smtClean="0"/>
              <a:t>Chatbot</a:t>
            </a:r>
            <a:endParaRPr lang="en-US" dirty="0"/>
          </a:p>
        </p:txBody>
      </p:sp>
      <p:sp>
        <p:nvSpPr>
          <p:cNvPr id="3" name="Content Placeholder 2"/>
          <p:cNvSpPr>
            <a:spLocks noGrp="1"/>
          </p:cNvSpPr>
          <p:nvPr>
            <p:ph sz="quarter" idx="1"/>
          </p:nvPr>
        </p:nvSpPr>
        <p:spPr/>
        <p:txBody>
          <a:bodyPr>
            <a:normAutofit/>
          </a:bodyPr>
          <a:lstStyle/>
          <a:p>
            <a:pPr lvl="0" algn="just"/>
            <a:r>
              <a:rPr lang="en-IN" dirty="0" smtClean="0"/>
              <a:t>This </a:t>
            </a:r>
            <a:r>
              <a:rPr lang="en-IN" dirty="0" smtClean="0"/>
              <a:t>Chatbot is providing all corona virus information of users </a:t>
            </a:r>
            <a:r>
              <a:rPr lang="en-IN" dirty="0" smtClean="0"/>
              <a:t>query. In </a:t>
            </a:r>
            <a:r>
              <a:rPr lang="en-IN" dirty="0" smtClean="0"/>
              <a:t>the context of chatbots, integrating NLP means adding a more human touch. If you've built a chatbot and deployed it for public use, it's likely that you've seen users attempting to ask it questions. This chatbot will help you to track important information about Corona virus (2020), including latest news, precautions and FAQ in Guajarati language.</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527048"/>
            <a:ext cx="8503920" cy="4873752"/>
          </a:xfrm>
        </p:spPr>
        <p:txBody>
          <a:bodyPr>
            <a:normAutofit fontScale="77500" lnSpcReduction="20000"/>
          </a:bodyPr>
          <a:lstStyle/>
          <a:p>
            <a:pPr lvl="0" algn="just">
              <a:buNone/>
            </a:pPr>
            <a:r>
              <a:rPr lang="en-IN" sz="3300" b="1" dirty="0" smtClean="0"/>
              <a:t>Government Exam Chatbot</a:t>
            </a:r>
            <a:endParaRPr lang="en-US" sz="3300" dirty="0" smtClean="0"/>
          </a:p>
          <a:p>
            <a:pPr lvl="0" algn="just"/>
            <a:r>
              <a:rPr lang="en-IN" sz="3100" dirty="0" smtClean="0"/>
              <a:t>This Chatbot is providing all Government Exam information of users query. Users choose start button click then starting the quiz. This chatbot template asks questions, keeps score of whether the answers are right or wrong and gives the result and feedback at the end</a:t>
            </a:r>
            <a:r>
              <a:rPr lang="en-IN" sz="3100" dirty="0" smtClean="0"/>
              <a:t>.</a:t>
            </a:r>
          </a:p>
          <a:p>
            <a:pPr lvl="0" algn="just">
              <a:buNone/>
            </a:pPr>
            <a:endParaRPr lang="en-US" sz="3300" dirty="0" smtClean="0"/>
          </a:p>
          <a:p>
            <a:pPr algn="just">
              <a:buNone/>
            </a:pPr>
            <a:r>
              <a:rPr lang="en-IN" sz="3300" b="1" dirty="0" smtClean="0"/>
              <a:t>E-Commerce</a:t>
            </a:r>
            <a:endParaRPr lang="en-US" sz="3300" dirty="0" smtClean="0"/>
          </a:p>
          <a:p>
            <a:pPr lvl="0" algn="just"/>
            <a:r>
              <a:rPr lang="en-IN" sz="3100" dirty="0" smtClean="0"/>
              <a:t>This bot provide all product with images, all product details provide the users and buy now clicking button then go to the website page and than buy now the product. This chatbot make in Chatterton platform and I have used in entity. To user write have show this product to then direct this page show the users.</a:t>
            </a:r>
            <a:endParaRPr lang="en-US" sz="3100" dirty="0" smtClean="0"/>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lvl="0" algn="just">
              <a:buNone/>
            </a:pPr>
            <a:r>
              <a:rPr lang="en-IN" b="1" dirty="0" smtClean="0"/>
              <a:t>College Enquiry Chatbot</a:t>
            </a:r>
            <a:endParaRPr lang="en-US" dirty="0" smtClean="0"/>
          </a:p>
          <a:p>
            <a:pPr lvl="0" algn="just"/>
            <a:r>
              <a:rPr lang="en-IN" sz="2600" dirty="0" smtClean="0"/>
              <a:t>College Enquiry Chatbot provides to all information Educational templates to kids through chatbots. To all students show the college information, course details and contact the college details. Student enter merit then check the condition then show the college. </a:t>
            </a:r>
            <a:endParaRPr lang="en-IN" sz="2600" dirty="0" smtClean="0"/>
          </a:p>
          <a:p>
            <a:pPr lvl="0" algn="just">
              <a:buNone/>
            </a:pPr>
            <a:endParaRPr lang="en-US" sz="2600" dirty="0" smtClean="0"/>
          </a:p>
          <a:p>
            <a:pPr algn="just">
              <a:buNone/>
            </a:pPr>
            <a:r>
              <a:rPr lang="en-IN" b="1" dirty="0" smtClean="0"/>
              <a:t>Latest </a:t>
            </a:r>
            <a:r>
              <a:rPr lang="en-IN" b="1" dirty="0" smtClean="0"/>
              <a:t>News Feeder Chatbot</a:t>
            </a:r>
            <a:endParaRPr lang="en-US" dirty="0" smtClean="0"/>
          </a:p>
          <a:p>
            <a:pPr lvl="0" algn="just"/>
            <a:r>
              <a:rPr lang="en-IN" sz="2600" dirty="0" smtClean="0"/>
              <a:t>This chatbot provide the different language and different sources. To provide the latest news in newspaper links, images and videos to show the all users. Then clicked more information provide to bot and end the chat.</a:t>
            </a:r>
            <a:endParaRPr lang="en-US" sz="2600" dirty="0" smtClean="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p:txBody>
          <a:bodyPr/>
          <a:lstStyle/>
          <a:p>
            <a:pPr lvl="0" algn="just"/>
            <a:r>
              <a:rPr lang="en-IN" dirty="0" smtClean="0"/>
              <a:t>To study different chatbot applications for different sectors.</a:t>
            </a:r>
            <a:endParaRPr lang="en-US" dirty="0" smtClean="0"/>
          </a:p>
          <a:p>
            <a:pPr algn="just"/>
            <a:r>
              <a:rPr lang="en-IN" dirty="0" smtClean="0"/>
              <a:t>The objective of </a:t>
            </a:r>
            <a:r>
              <a:rPr lang="en-IN" dirty="0" smtClean="0"/>
              <a:t>chatbots </a:t>
            </a:r>
            <a:r>
              <a:rPr lang="en-IN" dirty="0" smtClean="0"/>
              <a:t>is to support and scale business teams in their relations with customers.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Diagram</a:t>
            </a:r>
            <a:endParaRPr lang="en-US" dirty="0"/>
          </a:p>
        </p:txBody>
      </p:sp>
      <p:sp>
        <p:nvSpPr>
          <p:cNvPr id="5" name="Content Placeholder 4"/>
          <p:cNvSpPr>
            <a:spLocks noGrp="1"/>
          </p:cNvSpPr>
          <p:nvPr>
            <p:ph sz="quarter" idx="1"/>
          </p:nvPr>
        </p:nvSpPr>
        <p:spPr/>
        <p:txBody>
          <a:bodyPr/>
          <a:lstStyle/>
          <a:p>
            <a:r>
              <a:rPr lang="en-US" dirty="0" smtClean="0"/>
              <a:t>Corona virus Information Chatbot</a:t>
            </a:r>
          </a:p>
          <a:p>
            <a:pPr>
              <a:buNone/>
            </a:pPr>
            <a:endParaRPr lang="en-US" dirty="0"/>
          </a:p>
        </p:txBody>
      </p:sp>
      <p:pic>
        <p:nvPicPr>
          <p:cNvPr id="6" name="Content Placeholder 3" descr="Corona Virus Information Chatbot.jpeg"/>
          <p:cNvPicPr>
            <a:picLocks noChangeAspect="1"/>
          </p:cNvPicPr>
          <p:nvPr/>
        </p:nvPicPr>
        <p:blipFill>
          <a:blip r:embed="rId2" cstate="print"/>
          <a:stretch>
            <a:fillRect/>
          </a:stretch>
        </p:blipFill>
        <p:spPr>
          <a:xfrm>
            <a:off x="2667000" y="2057399"/>
            <a:ext cx="3809999" cy="449580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Government Exam </a:t>
            </a:r>
            <a:r>
              <a:rPr lang="en-US" dirty="0" smtClean="0"/>
              <a:t>Chatbot</a:t>
            </a:r>
            <a:endParaRPr lang="en-US" dirty="0"/>
          </a:p>
        </p:txBody>
      </p:sp>
      <p:pic>
        <p:nvPicPr>
          <p:cNvPr id="5" name="Content Placeholder 4" descr="Quiz Chatbot.jpeg"/>
          <p:cNvPicPr>
            <a:picLocks noGrp="1" noChangeAspect="1"/>
          </p:cNvPicPr>
          <p:nvPr>
            <p:ph sz="quarter" idx="1"/>
          </p:nvPr>
        </p:nvPicPr>
        <p:blipFill>
          <a:blip r:embed="rId2" cstate="print"/>
          <a:stretch>
            <a:fillRect/>
          </a:stretch>
        </p:blipFill>
        <p:spPr>
          <a:xfrm>
            <a:off x="2438400" y="1527174"/>
            <a:ext cx="4038600" cy="479742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a:t>
            </a:r>
            <a:endParaRPr lang="en-US" dirty="0"/>
          </a:p>
        </p:txBody>
      </p:sp>
      <p:pic>
        <p:nvPicPr>
          <p:cNvPr id="4" name="Content Placeholder 3" descr="Ecommerce Chatbot.jpeg"/>
          <p:cNvPicPr>
            <a:picLocks noGrp="1" noChangeAspect="1"/>
          </p:cNvPicPr>
          <p:nvPr>
            <p:ph sz="quarter" idx="1"/>
          </p:nvPr>
        </p:nvPicPr>
        <p:blipFill>
          <a:blip r:embed="rId2" cstate="print"/>
          <a:stretch>
            <a:fillRect/>
          </a:stretch>
        </p:blipFill>
        <p:spPr>
          <a:xfrm>
            <a:off x="2514600" y="1527174"/>
            <a:ext cx="4038600" cy="4949825"/>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62</TotalTime>
  <Words>399</Words>
  <Application>Microsoft Office PowerPoint</Application>
  <PresentationFormat>On-screen Show (4:3)</PresentationFormat>
  <Paragraphs>52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Applications of Chatbot</vt:lpstr>
      <vt:lpstr>Introduction</vt:lpstr>
      <vt:lpstr>Corona Virus Information  Chatbot</vt:lpstr>
      <vt:lpstr>Slide 4</vt:lpstr>
      <vt:lpstr>Slide 5</vt:lpstr>
      <vt:lpstr>Objectives</vt:lpstr>
      <vt:lpstr>Flowchart Diagram</vt:lpstr>
      <vt:lpstr>Government Exam Chatbot</vt:lpstr>
      <vt:lpstr>E-Commerce</vt:lpstr>
      <vt:lpstr>College Enquiry Chatbot</vt:lpstr>
      <vt:lpstr>Latest News Feeder Chatbot</vt:lpstr>
      <vt:lpstr>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Chatbot</dc:title>
  <dc:creator>Student</dc:creator>
  <cp:lastModifiedBy>Student</cp:lastModifiedBy>
  <cp:revision>5</cp:revision>
  <dcterms:created xsi:type="dcterms:W3CDTF">2021-01-20T05:06:30Z</dcterms:created>
  <dcterms:modified xsi:type="dcterms:W3CDTF">2021-01-20T06:09:21Z</dcterms:modified>
</cp:coreProperties>
</file>