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1EBB2-6C9B-4EF6-81C5-D88293CE630D}" v="1" dt="2024-08-30T05:08:4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fc3insightinnovators.streamlit.app/" TargetMode="External"/><Relationship Id="rId2" Type="http://schemas.openxmlformats.org/officeDocument/2006/relationships/hyperlink" Target="https://github.com/Hemangini21/NFC3_InsightInnov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531" y="2357143"/>
            <a:ext cx="3485072" cy="1987228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>
                <a:solidFill>
                  <a:schemeClr val="tx2"/>
                </a:solidFill>
              </a:rPr>
              <a:t>Team Name </a:t>
            </a:r>
            <a:r>
              <a:rPr lang="en-US" sz="2000" dirty="0"/>
              <a:t>: Insight Innovators</a:t>
            </a:r>
          </a:p>
          <a:p>
            <a:pPr algn="l"/>
            <a:r>
              <a:rPr lang="en-US" sz="2000" b="1" u="sng" dirty="0">
                <a:solidFill>
                  <a:schemeClr val="tx2"/>
                </a:solidFill>
              </a:rPr>
              <a:t>Team Members: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err="1"/>
              <a:t>Tejas</a:t>
            </a:r>
            <a:r>
              <a:rPr lang="en-US" sz="2000" dirty="0"/>
              <a:t> </a:t>
            </a:r>
            <a:r>
              <a:rPr lang="en-US" sz="2000" dirty="0" err="1"/>
              <a:t>Maroo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Hemangini Patel</a:t>
            </a:r>
          </a:p>
          <a:p>
            <a:pPr algn="l"/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B2FB7C-669E-330B-B280-ED134692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2" y="2612935"/>
            <a:ext cx="6740172" cy="127788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PoliticInsight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218" y="-1"/>
            <a:ext cx="6264243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35" y="2278625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Problem Statement And Objective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440" y="158551"/>
            <a:ext cx="4403596" cy="6468391"/>
          </a:xfrm>
        </p:spPr>
        <p:txBody>
          <a:bodyPr anchor="t">
            <a:noAutofit/>
          </a:bodyPr>
          <a:lstStyle/>
          <a:p>
            <a:r>
              <a:rPr lang="en-US" sz="1400" b="1" u="sng" dirty="0"/>
              <a:t>Problem Statement: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Glacial Indifference"/>
              </a:rPr>
              <a:t>Develop an AI/ML-powered system that generates a comprehensive performance report card for politicians. The system will track and analyze various factors including news mentions, parliamentary activities, constituency work, and criminal records, providing a real-time and data-driven</a:t>
            </a:r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Glacial Indifference"/>
              </a:rPr>
              <a:t>overview of a politician's performance.</a:t>
            </a:r>
          </a:p>
          <a:p>
            <a:pPr marL="36900" indent="0">
              <a:buNone/>
            </a:pPr>
            <a:r>
              <a:rPr lang="en-US" sz="1400" b="1" u="sng" dirty="0">
                <a:latin typeface="Glacial Indifference"/>
              </a:rPr>
              <a:t>Objective</a:t>
            </a:r>
          </a:p>
          <a:p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The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</a:rPr>
              <a:t>politicInsight</a:t>
            </a:r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 project aims to make understanding and evaluating politicians easier.</a:t>
            </a:r>
          </a:p>
          <a:p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Boosting Transparency: Showing a clear picture of politician’s work in parliament and their constituencies to ensure accountability.</a:t>
            </a:r>
          </a:p>
          <a:p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Supporting Informed Choices: Offering insights and summaries to help you grasp how well politicians are performing and how the public feels about their work.</a:t>
            </a:r>
          </a:p>
          <a:p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Providing a Complete View: Combining web scraping and manual data entry to cover all aspects of political activities.</a:t>
            </a:r>
          </a:p>
          <a:p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Creating Custom Reports: Allowing you to generate reports tailored to specific politicians or activities for a focused view.</a:t>
            </a:r>
          </a:p>
          <a:p>
            <a:endParaRPr lang="en-US" sz="1400" dirty="0">
              <a:solidFill>
                <a:srgbClr val="FFFFFF"/>
              </a:solidFill>
              <a:latin typeface="Glacial Indifference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5EA4-3FE4-0B2F-47C6-F2D6A65B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The Project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86CD-BCE3-6209-BCFA-057B9E01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PoliticInsight</a:t>
            </a:r>
            <a:r>
              <a:rPr lang="en-US" sz="2400" dirty="0"/>
              <a:t> project is designed to provide a deep and accessible understanding of politicians' activities and performance. By analyzing data collected from various sources, including web scraping and manual input, this project aims to:</a:t>
            </a:r>
          </a:p>
          <a:p>
            <a:r>
              <a:rPr lang="en-US" sz="2400" b="1" dirty="0"/>
              <a:t>Track and Analyze Political Work: </a:t>
            </a:r>
            <a:r>
              <a:rPr lang="en-US" sz="2400" dirty="0"/>
              <a:t>Gather detailed information about politician’s actions in parliament and their work in their constituencies.</a:t>
            </a:r>
          </a:p>
          <a:p>
            <a:r>
              <a:rPr lang="en-US" sz="2400" b="1" dirty="0"/>
              <a:t>Evaluate Public Sentiment: </a:t>
            </a:r>
            <a:r>
              <a:rPr lang="en-US" sz="2400" dirty="0"/>
              <a:t>Use sentiment analysis to gauge how the public feels about the politician’s activities and initiatives.</a:t>
            </a:r>
          </a:p>
          <a:p>
            <a:r>
              <a:rPr lang="en-US" sz="2400" b="1" dirty="0"/>
              <a:t>Summarize Key Information: </a:t>
            </a:r>
            <a:r>
              <a:rPr lang="en-US" sz="2400" dirty="0"/>
              <a:t>Create easy-to-read summaries of politician’s performance, highlighting their major contributions and areas of focus.</a:t>
            </a:r>
          </a:p>
          <a:p>
            <a:r>
              <a:rPr lang="en-US" sz="2400" b="1" dirty="0"/>
              <a:t>Bridge Data Gaps: </a:t>
            </a:r>
            <a:r>
              <a:rPr lang="en-US" sz="2400" dirty="0"/>
              <a:t>Address the lack of comprehensive and authentic data by combining automated and manual data collection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2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25175B-CEBF-AF69-B021-F1F9D80F2559}"/>
              </a:ext>
            </a:extLst>
          </p:cNvPr>
          <p:cNvCxnSpPr/>
          <p:nvPr/>
        </p:nvCxnSpPr>
        <p:spPr>
          <a:xfrm>
            <a:off x="844591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357D14-4CFE-6F08-2B8D-5CD6B440AB67}"/>
              </a:ext>
            </a:extLst>
          </p:cNvPr>
          <p:cNvSpPr txBox="1"/>
          <p:nvPr/>
        </p:nvSpPr>
        <p:spPr>
          <a:xfrm>
            <a:off x="8662224" y="255637"/>
            <a:ext cx="30971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Technology Stack</a:t>
            </a:r>
            <a:r>
              <a:rPr lang="en-US" sz="2400" b="1" u="sng" dirty="0"/>
              <a:t>:</a:t>
            </a:r>
          </a:p>
          <a:p>
            <a:endParaRPr lang="en-IN" dirty="0"/>
          </a:p>
          <a:p>
            <a:r>
              <a:rPr lang="en-IN" dirty="0"/>
              <a:t>1. Data Collection and Web Scraping: Python , </a:t>
            </a:r>
            <a:r>
              <a:rPr lang="en-IN" dirty="0" err="1"/>
              <a:t>BeautifulSoup</a:t>
            </a:r>
            <a:r>
              <a:rPr lang="en-IN" dirty="0"/>
              <a:t>, Scrapy</a:t>
            </a:r>
          </a:p>
          <a:p>
            <a:endParaRPr lang="en-IN" dirty="0"/>
          </a:p>
          <a:p>
            <a:r>
              <a:rPr lang="en-IN" dirty="0"/>
              <a:t>2. Sentiment Analysis: NLTK, </a:t>
            </a:r>
            <a:r>
              <a:rPr lang="en-IN" dirty="0" err="1"/>
              <a:t>TextBlob</a:t>
            </a:r>
            <a:endParaRPr lang="en-IN" dirty="0"/>
          </a:p>
          <a:p>
            <a:endParaRPr lang="en-IN" dirty="0"/>
          </a:p>
          <a:p>
            <a:r>
              <a:rPr lang="en-IN" dirty="0"/>
              <a:t>3. Data Analysis and Visualization: Python Libraries (Pandas, NumPy)</a:t>
            </a:r>
          </a:p>
          <a:p>
            <a:r>
              <a:rPr lang="en-IN" dirty="0"/>
              <a:t>, </a:t>
            </a:r>
            <a:r>
              <a:rPr lang="en-IN" dirty="0" err="1"/>
              <a:t>Matplotlib,Seaborn</a:t>
            </a:r>
            <a:endParaRPr lang="en-IN" dirty="0"/>
          </a:p>
          <a:p>
            <a:endParaRPr lang="en-IN" dirty="0"/>
          </a:p>
          <a:p>
            <a:r>
              <a:rPr lang="en-IN" dirty="0"/>
              <a:t>4. Deployment: </a:t>
            </a:r>
            <a:r>
              <a:rPr lang="en-IN" dirty="0" err="1"/>
              <a:t>Streamlit</a:t>
            </a:r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5. Version Control:   GitHub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C0B5A-BC8C-0983-9301-E2708F80A3B9}"/>
              </a:ext>
            </a:extLst>
          </p:cNvPr>
          <p:cNvSpPr txBox="1"/>
          <p:nvPr/>
        </p:nvSpPr>
        <p:spPr>
          <a:xfrm>
            <a:off x="432621" y="255637"/>
            <a:ext cx="370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Flowchart</a:t>
            </a:r>
            <a:r>
              <a:rPr lang="en-US" sz="4000" b="1" dirty="0"/>
              <a:t>:</a:t>
            </a:r>
            <a:endParaRPr lang="en-IN" sz="4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947D8-4F2D-047B-C1C1-1FBDFD7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443"/>
            <a:ext cx="8445905" cy="16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A0D5-90E4-59AF-D564-89F54E7D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5307-9C0F-D98F-E869-5BE2DCA72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6027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Clearer View of Politicians' Work:</a:t>
            </a:r>
            <a:endParaRPr lang="en-US" dirty="0"/>
          </a:p>
          <a:p>
            <a:pPr marL="800100" lvl="1" indent="-342900"/>
            <a:r>
              <a:rPr lang="en-US" dirty="0"/>
              <a:t>Makes it easier to see what politicians are doing, promoting transparency.</a:t>
            </a:r>
          </a:p>
          <a:p>
            <a:r>
              <a:rPr lang="en-US" b="1" dirty="0"/>
              <a:t>Better Decision-Making:</a:t>
            </a:r>
            <a:endParaRPr lang="en-US" dirty="0"/>
          </a:p>
          <a:p>
            <a:pPr marL="800100" lvl="1" indent="-342900"/>
            <a:r>
              <a:rPr lang="en-US" dirty="0"/>
              <a:t>Helps people make informed choices by summarizing how well politicians are performing.</a:t>
            </a:r>
          </a:p>
          <a:p>
            <a:r>
              <a:rPr lang="en-US" b="1" dirty="0"/>
              <a:t>Complete Data Coverage:</a:t>
            </a:r>
            <a:endParaRPr lang="en-US" dirty="0"/>
          </a:p>
          <a:p>
            <a:pPr marL="800100" lvl="1" indent="-342900"/>
            <a:r>
              <a:rPr lang="en-US" dirty="0"/>
              <a:t>Combines automated and manual methods to create a thorough dataset.</a:t>
            </a:r>
          </a:p>
          <a:p>
            <a:r>
              <a:rPr lang="en-US" b="1" dirty="0"/>
              <a:t>Reports:</a:t>
            </a:r>
            <a:endParaRPr lang="en-US" dirty="0"/>
          </a:p>
          <a:p>
            <a:pPr marL="800100" lvl="1" indent="-342900"/>
            <a:r>
              <a:rPr lang="en-US" dirty="0"/>
              <a:t>Allows you to generate reports that focus on specific aspects .</a:t>
            </a:r>
          </a:p>
          <a:p>
            <a:r>
              <a:rPr lang="en-US" b="1" dirty="0"/>
              <a:t>Insightful Analysis:</a:t>
            </a:r>
            <a:endParaRPr lang="en-US" dirty="0"/>
          </a:p>
          <a:p>
            <a:pPr marL="800100" lvl="1" indent="-342900"/>
            <a:r>
              <a:rPr lang="en-US" dirty="0"/>
              <a:t>Provides useful insights through sentiment analysis and data summaries.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User-Friendly Interface:</a:t>
            </a:r>
          </a:p>
          <a:p>
            <a:pPr marL="800100" lvl="1" indent="-342900"/>
            <a:r>
              <a:rPr lang="en-US" dirty="0"/>
              <a:t>Offers an intuitive interface that can be accessed from any device.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9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2076-DC25-DEC1-5EFE-5A5AF0C4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B7DB-FCF6-018B-C3A3-7C9559E5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Data Gaps:</a:t>
            </a:r>
            <a:endParaRPr lang="en-US" dirty="0"/>
          </a:p>
          <a:p>
            <a:pPr marL="800100" lvl="1" indent="-342900"/>
            <a:r>
              <a:rPr lang="en-US" dirty="0"/>
              <a:t>Difficulty in finding complete and accurate data, especially on sensitive topics.</a:t>
            </a:r>
          </a:p>
          <a:p>
            <a:r>
              <a:rPr lang="en-US" b="1" dirty="0"/>
              <a:t>Combining Data:</a:t>
            </a:r>
            <a:endParaRPr lang="en-US" dirty="0"/>
          </a:p>
          <a:p>
            <a:pPr marL="800100" lvl="1" indent="-342900"/>
            <a:r>
              <a:rPr lang="en-US" dirty="0"/>
              <a:t>Challenges in integrating data from different sources and formats.</a:t>
            </a:r>
          </a:p>
          <a:p>
            <a:r>
              <a:rPr lang="en-US" b="1" dirty="0"/>
              <a:t> Sentiment Analysis:</a:t>
            </a:r>
            <a:endParaRPr lang="en-US" dirty="0"/>
          </a:p>
          <a:p>
            <a:pPr marL="800100" lvl="1" indent="-342900"/>
            <a:r>
              <a:rPr lang="en-US" dirty="0"/>
              <a:t>Ensuring sentiment analysis is precise can be tricky with complex texts.</a:t>
            </a:r>
          </a:p>
          <a:p>
            <a:r>
              <a:rPr lang="en-US" b="1" dirty="0"/>
              <a:t>Manual Data Entry Issues:</a:t>
            </a:r>
            <a:endParaRPr lang="en-US" dirty="0"/>
          </a:p>
          <a:p>
            <a:pPr marL="800100" lvl="1" indent="-342900"/>
            <a:r>
              <a:rPr lang="en-US" dirty="0"/>
              <a:t>Manual input is slow and can lead to errors, affecting data quality.</a:t>
            </a:r>
          </a:p>
          <a:p>
            <a:r>
              <a:rPr lang="en-US" b="1" dirty="0"/>
              <a:t>Scalability Concerns:</a:t>
            </a:r>
            <a:endParaRPr lang="en-US" dirty="0"/>
          </a:p>
          <a:p>
            <a:pPr marL="800100" lvl="1" indent="-342900"/>
            <a:r>
              <a:rPr lang="en-US" dirty="0"/>
              <a:t>Managing and scaling the project as it grows can be challenging and require significant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6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0233-A17D-20D5-013E-E480C4AD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4465"/>
            <a:ext cx="10353762" cy="1257300"/>
          </a:xfrm>
        </p:spPr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8D73-E95C-21FD-3916-89C2A1AA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6515"/>
            <a:ext cx="10353762" cy="530942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b="1" dirty="0"/>
              <a:t>1. Voter Support:</a:t>
            </a:r>
          </a:p>
          <a:p>
            <a:pPr marL="36900" indent="0">
              <a:buNone/>
            </a:pPr>
            <a:r>
              <a:rPr lang="en-US" sz="1600" dirty="0"/>
              <a:t>   - Before elections: Helps voters see politicians’ performance and public sentiment.</a:t>
            </a:r>
          </a:p>
          <a:p>
            <a:pPr marL="36900" indent="0">
              <a:buNone/>
            </a:pPr>
            <a:r>
              <a:rPr lang="en-US" sz="1600" b="1" dirty="0"/>
              <a:t>2. Research:</a:t>
            </a:r>
          </a:p>
          <a:p>
            <a:pPr marL="36900" indent="0">
              <a:buNone/>
            </a:pPr>
            <a:r>
              <a:rPr lang="en-US" sz="1600" dirty="0"/>
              <a:t>   - For analysts: Provides data on political trends and initiative impact.</a:t>
            </a:r>
          </a:p>
          <a:p>
            <a:pPr marL="36900" indent="0">
              <a:buNone/>
            </a:pPr>
            <a:r>
              <a:rPr lang="en-US" sz="1600" b="1" dirty="0"/>
              <a:t>3. Media:</a:t>
            </a:r>
          </a:p>
          <a:p>
            <a:pPr marL="36900" indent="0">
              <a:buNone/>
            </a:pPr>
            <a:r>
              <a:rPr lang="en-US" sz="1600" dirty="0"/>
              <a:t>   - For journalists: Offers accurate information for reports and articles.</a:t>
            </a:r>
          </a:p>
          <a:p>
            <a:pPr marL="36900" indent="0">
              <a:buNone/>
            </a:pPr>
            <a:r>
              <a:rPr lang="en-US" sz="1600" b="1" dirty="0"/>
              <a:t>4. Policy Evaluation:</a:t>
            </a:r>
          </a:p>
          <a:p>
            <a:pPr marL="36900" indent="0">
              <a:buNone/>
            </a:pPr>
            <a:r>
              <a:rPr lang="en-US" sz="1600" dirty="0"/>
              <a:t>   - For agencies: Assesses the effectiveness of policies and initiatives.</a:t>
            </a:r>
          </a:p>
          <a:p>
            <a:pPr marL="36900" indent="0">
              <a:buNone/>
            </a:pPr>
            <a:r>
              <a:rPr lang="en-US" sz="1600" b="1" dirty="0"/>
              <a:t>5. Public Engagement:</a:t>
            </a:r>
          </a:p>
          <a:p>
            <a:pPr marL="36900" indent="0">
              <a:buNone/>
            </a:pPr>
            <a:r>
              <a:rPr lang="en-US" sz="1600" dirty="0"/>
              <a:t>   - For non-profits: Raises awareness about political transparency and accountability.</a:t>
            </a:r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r>
              <a:rPr lang="en-US" sz="1800" dirty="0"/>
              <a:t>GitHub Link: </a:t>
            </a:r>
            <a:r>
              <a:rPr lang="en-US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https://github.com/Hemangini21/NFC3_InsightInnovators</a:t>
            </a:r>
            <a:endParaRPr lang="en-US" sz="18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sz="1800" dirty="0"/>
              <a:t>Website </a:t>
            </a:r>
            <a:r>
              <a:rPr lang="en-US" sz="1800" err="1"/>
              <a:t>Link</a:t>
            </a:r>
            <a:r>
              <a:rPr lang="en-US" sz="1800"/>
              <a:t>: </a:t>
            </a:r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://nfc3insightinnovators.streamlit.app/</a:t>
            </a:r>
            <a:endParaRPr lang="en-US" sz="18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IN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{C818C44C-15CB-487C-971D-08F66B3F7932}tf55705232_win32</Template>
  <TotalTime>118</TotalTime>
  <Words>645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Glacial Indifference</vt:lpstr>
      <vt:lpstr>Goudy Old Style</vt:lpstr>
      <vt:lpstr>Wingdings</vt:lpstr>
      <vt:lpstr>Wingdings 2</vt:lpstr>
      <vt:lpstr>SlateVTI</vt:lpstr>
      <vt:lpstr>PoliticInsight</vt:lpstr>
      <vt:lpstr>Problem Statement And Objective </vt:lpstr>
      <vt:lpstr>Idea Of The Project </vt:lpstr>
      <vt:lpstr>PowerPoint Presentation</vt:lpstr>
      <vt:lpstr>Advantages </vt:lpstr>
      <vt:lpstr>Challenges Faced: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Hemangini Patel</dc:creator>
  <cp:lastModifiedBy>Hemangini Patel</cp:lastModifiedBy>
  <cp:revision>2</cp:revision>
  <dcterms:created xsi:type="dcterms:W3CDTF">2024-08-30T03:14:27Z</dcterms:created>
  <dcterms:modified xsi:type="dcterms:W3CDTF">2024-08-30T05:18:52Z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