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0375-2AB8-5140-BDE9-403D89F4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DB174-C861-9A4C-B8A4-A2130E4EE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7199-E259-274D-AAE3-483A180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1F06-4090-1748-8740-959B714D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0A26-6EBA-2848-B86F-0523A706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7B53-B9D7-834E-B7FC-CEF4A0FF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1AFD6-537D-1A4F-978E-C1F6B80B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D920-B95C-D545-9651-62BCCC93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04D3-2531-3242-8CB8-407DBB2E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ED10-C028-2247-A15E-3B53780E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2370F-7B9A-D047-A2E5-1419157F8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2626B-A5B0-FB4D-900F-55F8DAFB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86B70-5473-224A-9ABE-D6CECFDC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2A90-452C-034A-9B17-8FEEBC01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3F5-3324-264B-BF7A-A5860346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964C-0D62-0641-9E4A-93BC0DEA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E692-78E5-0240-B831-49E51E32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6B9D-2626-A048-AE47-A268C5D7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8830-9018-FD4F-B6C2-E537D50B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813E-10DD-CD42-BE5D-89F133C8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DF53-3D83-CE45-9B77-5BC7463B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ADBB-B5B4-2F43-9923-83D50BE2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7548-E52A-0F44-B1AB-F64D5CB9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71DC-0EF6-4144-8310-6A079446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0576-7953-ED43-AD5E-6B2E5A49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5CFB-F5B1-AE4E-B25C-D798B320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F971-78E5-6D4C-873A-2FD6977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8C268-E97F-9641-B2EA-B1B0C331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024F5-7E5F-874D-B815-36106BD2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2F28F-3F77-7A40-8D46-E5A5E34B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240C-619C-854A-98AB-6988070D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B477-A4D7-6B4F-AD9E-A21D1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24014-614F-284F-B5B2-19D150EE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F6EA3-2176-5B43-A985-EECCC834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EFF7C-50E1-2945-8E5B-176A16EA4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6FDD-EDF2-CB41-A0D4-629A3F543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8BAAC-DB1D-0A4C-90A9-744EE7F9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506D9-A5E4-774C-92DC-00B112A7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B5DAF-C83E-5646-9D59-1726EE9E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190-A598-3548-8FD6-CD76C672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F5C6C-9C89-D941-B10C-BEC24213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261EF-133A-194A-833E-98D2DF20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090E2-3E9D-D54D-84BD-DC088B1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3AB29-2DCB-AB44-9F34-FF740EDF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4409F-4144-8441-A987-F9709602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52B96-5C8A-1442-BBA1-2D6E898E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7D3E-B8BB-3249-90E7-C6BF105D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999D-1223-024B-9126-8F5A1B9A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AC5A0-6571-B145-953C-C5077E00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D78E-AAC9-B748-821E-6F9D1B83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19EA-7037-FB45-80F3-0FC57CE5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B42B-BBC0-024D-BC2F-7D0DB9C4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4851-3927-774E-8618-7AC1513A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6EA36-7F00-D041-B11A-5EAC16FD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876D8-89FE-FB40-AF53-76841AB73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F6CF5-D64A-2D4C-8777-571713FC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5DC06-9673-364C-82C8-7A41EB6E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B119-891A-E647-9EE0-6E08CB27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75DF6-E8A5-1745-AA36-5876EC60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62F92-EA9D-9140-9F18-A5D5458C5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B9AB-1EBD-D246-AE43-42DB74DE0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9B30-1AB4-B546-AE6A-6081464A2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03DF-3659-364A-A72C-9CE472599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B4C7-FFBC-054E-82DD-B32123B45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/>
              <a:t>CLOUD</a:t>
            </a:r>
            <a:br>
              <a:rPr lang="en-US" sz="7200" b="1" dirty="0"/>
            </a:br>
            <a:r>
              <a:rPr lang="en-US" sz="7200" b="1" dirty="0"/>
              <a:t>REFERENCE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50717-41D1-C54A-B112-69A4925C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5335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Come ask us about specific technology, practices, and tool choices to build and deploy apps on Cloud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AD3853-B666-9B41-B675-4087FF666517}"/>
              </a:ext>
            </a:extLst>
          </p:cNvPr>
          <p:cNvSpPr/>
          <p:nvPr/>
        </p:nvSpPr>
        <p:spPr>
          <a:xfrm>
            <a:off x="262759" y="207963"/>
            <a:ext cx="1030014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MCM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3CAA0B-C66F-4541-8FA6-FE996AC9E4D6}"/>
              </a:ext>
            </a:extLst>
          </p:cNvPr>
          <p:cNvSpPr/>
          <p:nvPr/>
        </p:nvSpPr>
        <p:spPr>
          <a:xfrm>
            <a:off x="11077904" y="207963"/>
            <a:ext cx="1030014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ICP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2F8E6-4154-EF46-8FE8-C93CF85C54ED}"/>
              </a:ext>
            </a:extLst>
          </p:cNvPr>
          <p:cNvSpPr/>
          <p:nvPr/>
        </p:nvSpPr>
        <p:spPr>
          <a:xfrm>
            <a:off x="1082566" y="1322060"/>
            <a:ext cx="1492468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Analytics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98594A-DFA2-394F-807B-0890A102B674}"/>
              </a:ext>
            </a:extLst>
          </p:cNvPr>
          <p:cNvSpPr/>
          <p:nvPr/>
        </p:nvSpPr>
        <p:spPr>
          <a:xfrm>
            <a:off x="9475077" y="1322060"/>
            <a:ext cx="1770992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Cognitive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894C86-9791-1D4D-84C4-F0D730E31A30}"/>
              </a:ext>
            </a:extLst>
          </p:cNvPr>
          <p:cNvSpPr/>
          <p:nvPr/>
        </p:nvSpPr>
        <p:spPr>
          <a:xfrm>
            <a:off x="7945821" y="5349875"/>
            <a:ext cx="3853353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Event Driven Architectures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D92460-10C9-EB41-87C9-E547F8BAB527}"/>
              </a:ext>
            </a:extLst>
          </p:cNvPr>
          <p:cNvSpPr/>
          <p:nvPr/>
        </p:nvSpPr>
        <p:spPr>
          <a:xfrm>
            <a:off x="392825" y="5349875"/>
            <a:ext cx="3603733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Cloud Native Apps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BD208C-13DD-C44F-B594-8495BADD9187}"/>
              </a:ext>
            </a:extLst>
          </p:cNvPr>
          <p:cNvSpPr/>
          <p:nvPr/>
        </p:nvSpPr>
        <p:spPr>
          <a:xfrm>
            <a:off x="2664372" y="207963"/>
            <a:ext cx="1332187" cy="914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CSMO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320BE-C057-1648-B692-231D86C1D553}"/>
              </a:ext>
            </a:extLst>
          </p:cNvPr>
          <p:cNvSpPr/>
          <p:nvPr/>
        </p:nvSpPr>
        <p:spPr>
          <a:xfrm>
            <a:off x="8195441" y="207963"/>
            <a:ext cx="1426779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DevOps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886612-4454-6549-8BE4-8F62F469B712}"/>
              </a:ext>
            </a:extLst>
          </p:cNvPr>
          <p:cNvSpPr/>
          <p:nvPr/>
        </p:nvSpPr>
        <p:spPr>
          <a:xfrm>
            <a:off x="9779877" y="2687638"/>
            <a:ext cx="2117834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Infrastructure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059FAE-45FA-4644-A746-9033F545D19F}"/>
              </a:ext>
            </a:extLst>
          </p:cNvPr>
          <p:cNvSpPr/>
          <p:nvPr/>
        </p:nvSpPr>
        <p:spPr>
          <a:xfrm>
            <a:off x="294289" y="2643846"/>
            <a:ext cx="1639614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</p:txBody>
      </p:sp>
      <p:pic>
        <p:nvPicPr>
          <p:cNvPr id="16" name="Picture 1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AAF26D-CAF5-C94F-939F-61ACE6F5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87" y="4759351"/>
            <a:ext cx="3425790" cy="20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CLOUD REFERENCE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REFERENCE ARCHITECTURES</dc:title>
  <dc:creator>Hemankita Perabathini</dc:creator>
  <cp:lastModifiedBy>Hemankita Perabathini</cp:lastModifiedBy>
  <cp:revision>2</cp:revision>
  <dcterms:created xsi:type="dcterms:W3CDTF">2019-02-13T22:54:10Z</dcterms:created>
  <dcterms:modified xsi:type="dcterms:W3CDTF">2019-02-13T23:14:00Z</dcterms:modified>
</cp:coreProperties>
</file>