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9445-7095-4028-9CCB-2C6D5235E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388" y="819150"/>
            <a:ext cx="8915399" cy="2262781"/>
          </a:xfrm>
        </p:spPr>
        <p:txBody>
          <a:bodyPr/>
          <a:lstStyle/>
          <a:p>
            <a:r>
              <a:rPr lang="en-GB" b="1" dirty="0"/>
              <a:t>AUTOMATE</a:t>
            </a:r>
            <a:endParaRPr lang="en-M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4416E-F497-4BC7-9DFF-AE3BAB7CF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1" y="3358154"/>
            <a:ext cx="8915399" cy="1126283"/>
          </a:xfrm>
        </p:spPr>
        <p:txBody>
          <a:bodyPr/>
          <a:lstStyle/>
          <a:p>
            <a:pPr algn="r"/>
            <a:r>
              <a:rPr lang="en-GB" dirty="0"/>
              <a:t>Your AI partner to accompany you though your transformative journey</a:t>
            </a:r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338706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A1995AD-3845-4770-A2F7-421593176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Introduction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		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1019C3-F4A3-4603-B1E0-FB18EEE69C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Messaging apps are the new playground</a:t>
            </a:r>
          </a:p>
          <a:p>
            <a:r>
              <a:rPr lang="en-US" b="1" dirty="0"/>
              <a:t>Bots are the new apps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			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06546E-BF71-4288-8193-B48993CC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900" y="1809409"/>
            <a:ext cx="5512695" cy="2829266"/>
          </a:xfrm>
          <a:prstGeom prst="rect">
            <a:avLst/>
          </a:prstGeom>
        </p:spPr>
      </p:pic>
      <p:sp>
        <p:nvSpPr>
          <p:cNvPr id="1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6995CF-CA85-468D-8656-B994E9E6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608" y="3683408"/>
            <a:ext cx="3031392" cy="29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3623E-2805-437D-A702-B114AFEE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b="1" dirty="0"/>
              <a:t>What are chatbots?</a:t>
            </a:r>
            <a:endParaRPr lang="en-MU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34108F3-8632-44A9-B45F-CBB2238A17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Chatbots are an innovative approach toward Human Computer Interaction(HCI)</a:t>
            </a:r>
          </a:p>
          <a:p>
            <a:r>
              <a:rPr lang="en-US" sz="2000" b="1"/>
              <a:t>Driven by AI, chatbots make use of natural language processing to talk to human.</a:t>
            </a:r>
          </a:p>
          <a:p>
            <a:r>
              <a:rPr lang="en-US" sz="2000" b="1"/>
              <a:t>Chatbots are quick and efficient way of understanding customer needs</a:t>
            </a:r>
          </a:p>
        </p:txBody>
      </p:sp>
      <p:pic>
        <p:nvPicPr>
          <p:cNvPr id="5" name="Content Placeholder 7" descr="A picture containing toy, indoor&#10;&#10;Description generated with very high confidence">
            <a:extLst>
              <a:ext uri="{FF2B5EF4-FFF2-40B4-BE49-F238E27FC236}">
                <a16:creationId xmlns:a16="http://schemas.microsoft.com/office/drawing/2014/main" id="{C144040A-F3FD-4F03-AD29-8BEFAF2E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102166"/>
            <a:ext cx="6953577" cy="4328601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2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B281-731D-470E-95AF-A40061CB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Value to Business</a:t>
            </a:r>
            <a:endParaRPr lang="en-MU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B2E321-392F-4B7C-B239-5BA7B62E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317" y="1633491"/>
            <a:ext cx="9205296" cy="4278359"/>
          </a:xfrm>
        </p:spPr>
        <p:txBody>
          <a:bodyPr>
            <a:normAutofit/>
          </a:bodyPr>
          <a:lstStyle/>
          <a:p>
            <a:r>
              <a:rPr lang="en-GB" dirty="0"/>
              <a:t>Chatbots provide an alternative to human assistant in delivery customer services to clients. </a:t>
            </a:r>
          </a:p>
          <a:p>
            <a:r>
              <a:rPr lang="en-GB" dirty="0"/>
              <a:t>Driven by AI, chatbots can be delivered via social platform and mobile apps that allow 24/7 interaction to manage customer need.</a:t>
            </a:r>
          </a:p>
          <a:p>
            <a:r>
              <a:rPr lang="en-GB" dirty="0"/>
              <a:t>More and more companies are adopting chatbots to enhance their business process.</a:t>
            </a:r>
          </a:p>
          <a:p>
            <a:r>
              <a:rPr lang="en-GB" dirty="0"/>
              <a:t>Chatbots also allow company to significantly reduce operation cost and more efficient in service delivery</a:t>
            </a:r>
          </a:p>
          <a:p>
            <a:r>
              <a:rPr lang="en-GB" dirty="0"/>
              <a:t>Customer prefer to interact via messaging.</a:t>
            </a:r>
          </a:p>
          <a:p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21101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1259-F42E-4C8F-AA34-4149E4E3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Benefits of having a chatbot?</a:t>
            </a:r>
            <a:endParaRPr lang="en-MU" b="1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2A80935-ED84-4237-AFF7-95498DEC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/>
          <a:lstStyle/>
          <a:p>
            <a:r>
              <a:rPr lang="en-US" dirty="0"/>
              <a:t>Personality</a:t>
            </a:r>
          </a:p>
          <a:p>
            <a:r>
              <a:rPr lang="en-US" dirty="0"/>
              <a:t>Natural language</a:t>
            </a:r>
          </a:p>
          <a:p>
            <a:r>
              <a:rPr lang="en-US" dirty="0"/>
              <a:t>Empathy</a:t>
            </a:r>
          </a:p>
          <a:p>
            <a:r>
              <a:rPr lang="en-US" dirty="0"/>
              <a:t>Helpfulness</a:t>
            </a:r>
          </a:p>
          <a:p>
            <a:r>
              <a:rPr lang="en-US" dirty="0"/>
              <a:t>Persuasiveness</a:t>
            </a:r>
          </a:p>
          <a:p>
            <a:endParaRPr lang="en-MU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B0B3BF-6A36-41DB-97BE-B908C5D64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0" y="1905000"/>
            <a:ext cx="5738910" cy="45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1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82D4-353C-4186-8545-E34D066B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b="1" dirty="0"/>
              <a:t>How it works?</a:t>
            </a:r>
            <a:endParaRPr lang="en-MU" b="1" dirty="0"/>
          </a:p>
        </p:txBody>
      </p:sp>
      <p:pic>
        <p:nvPicPr>
          <p:cNvPr id="4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B917567-0154-4FA6-838D-8C44533EE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996" y="2443747"/>
            <a:ext cx="6076950" cy="3419475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pic>
        <p:nvPicPr>
          <p:cNvPr id="5" name="Content Placeholder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853241B2-3AD6-4BC2-AA78-7DDF5A2A6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946" y="786894"/>
            <a:ext cx="3983735" cy="4682922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3932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0FB8-4257-496B-8616-565CFFAF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b="1" dirty="0"/>
              <a:t>How do we work with you?</a:t>
            </a:r>
            <a:endParaRPr lang="en-MU" b="1" dirty="0"/>
          </a:p>
        </p:txBody>
      </p:sp>
      <p:pic>
        <p:nvPicPr>
          <p:cNvPr id="4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B0F491A-4B4B-46D8-A1F3-059428D5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1694793"/>
            <a:ext cx="8982075" cy="4794843"/>
          </a:xfrm>
          <a:effectLst>
            <a:glow rad="127000">
              <a:schemeClr val="accent1">
                <a:alpha val="12000"/>
              </a:schemeClr>
            </a:glow>
            <a:outerShdw blurRad="50800" dist="50800" dir="5400000" algn="ctr" rotWithShape="0">
              <a:srgbClr val="000000">
                <a:alpha val="3900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948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DBAB-60A0-4808-80A8-803B2456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5140"/>
          </a:xfrm>
        </p:spPr>
        <p:txBody>
          <a:bodyPr>
            <a:normAutofit/>
          </a:bodyPr>
          <a:lstStyle/>
          <a:p>
            <a:r>
              <a:rPr lang="en-GB" b="1" dirty="0"/>
              <a:t>Chatbot Maturity Model</a:t>
            </a:r>
            <a:endParaRPr lang="en-MU" b="1" dirty="0"/>
          </a:p>
        </p:txBody>
      </p:sp>
      <p:pic>
        <p:nvPicPr>
          <p:cNvPr id="4" name="Content Placeholder 5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114BF500-4560-4548-9076-FE72AEEE8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675" y="1904417"/>
            <a:ext cx="6553752" cy="4655133"/>
          </a:xfrm>
        </p:spPr>
      </p:pic>
    </p:spTree>
    <p:extLst>
      <p:ext uri="{BB962C8B-B14F-4D97-AF65-F5344CB8AC3E}">
        <p14:creationId xmlns:p14="http://schemas.microsoft.com/office/powerpoint/2010/main" val="53947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863B5A-1DEE-41E8-ACF1-6F6808BB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932432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AUTOMATE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629EA-0A5B-4F45-A888-6B45E3C67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b="1" dirty="0"/>
              <a:t>Thank you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4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073318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AUTOMATE</vt:lpstr>
      <vt:lpstr>Introduction     </vt:lpstr>
      <vt:lpstr>What are chatbots?</vt:lpstr>
      <vt:lpstr>Value to Business</vt:lpstr>
      <vt:lpstr>Benefits of having a chatbot?</vt:lpstr>
      <vt:lpstr>How it works?</vt:lpstr>
      <vt:lpstr>How do we work with you?</vt:lpstr>
      <vt:lpstr>Chatbot Maturity Model</vt:lpstr>
      <vt:lpstr>AUTOMATE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</dc:title>
  <dc:creator>Heman Mohabeer</dc:creator>
  <cp:lastModifiedBy>Heman Mohabeer</cp:lastModifiedBy>
  <cp:revision>1</cp:revision>
  <dcterms:created xsi:type="dcterms:W3CDTF">2019-05-07T07:18:00Z</dcterms:created>
  <dcterms:modified xsi:type="dcterms:W3CDTF">2019-05-07T07:18:56Z</dcterms:modified>
</cp:coreProperties>
</file>