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70" r:id="rId2"/>
    <p:sldId id="257" r:id="rId3"/>
    <p:sldId id="258" r:id="rId4"/>
    <p:sldId id="259" r:id="rId5"/>
    <p:sldId id="260" r:id="rId6"/>
    <p:sldId id="271" r:id="rId7"/>
    <p:sldId id="261" r:id="rId8"/>
    <p:sldId id="262" r:id="rId9"/>
    <p:sldId id="272" r:id="rId10"/>
    <p:sldId id="266" r:id="rId11"/>
    <p:sldId id="267" r:id="rId12"/>
    <p:sldId id="269" r:id="rId13"/>
    <p:sldId id="265" r:id="rId14"/>
    <p:sldId id="264" r:id="rId15"/>
  </p:sldIdLst>
  <p:sldSz cx="18288000" cy="10287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Inter" panose="020B0604020202020204" charset="0"/>
      <p:regular r:id="rId20"/>
    </p:embeddedFont>
    <p:embeddedFont>
      <p:font typeface="Inter Bold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76FF"/>
    <a:srgbClr val="59595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E70B9E-2886-4B43-A0FD-5C0D892A833B}" v="70" dt="2023-11-23T16:05:23.8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22" autoAdjust="0"/>
  </p:normalViewPr>
  <p:slideViewPr>
    <p:cSldViewPr>
      <p:cViewPr varScale="1">
        <p:scale>
          <a:sx n="50" d="100"/>
          <a:sy n="50" d="100"/>
        </p:scale>
        <p:origin x="970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MANSHU PATIL" userId="b9b75cc54165d58b" providerId="LiveId" clId="{B8E70B9E-2886-4B43-A0FD-5C0D892A833B}"/>
    <pc:docChg chg="undo redo custSel addSld delSld modSld sldOrd">
      <pc:chgData name="HEMANSHU PATIL" userId="b9b75cc54165d58b" providerId="LiveId" clId="{B8E70B9E-2886-4B43-A0FD-5C0D892A833B}" dt="2023-11-23T16:05:23.806" v="778"/>
      <pc:docMkLst>
        <pc:docMk/>
      </pc:docMkLst>
      <pc:sldChg chg="modSp mod modTransition">
        <pc:chgData name="HEMANSHU PATIL" userId="b9b75cc54165d58b" providerId="LiveId" clId="{B8E70B9E-2886-4B43-A0FD-5C0D892A833B}" dt="2023-11-23T16:05:23.806" v="778"/>
        <pc:sldMkLst>
          <pc:docMk/>
          <pc:sldMk cId="0" sldId="257"/>
        </pc:sldMkLst>
        <pc:spChg chg="mod">
          <ac:chgData name="HEMANSHU PATIL" userId="b9b75cc54165d58b" providerId="LiveId" clId="{B8E70B9E-2886-4B43-A0FD-5C0D892A833B}" dt="2023-11-20T08:59:14.299" v="121" actId="255"/>
          <ac:spMkLst>
            <pc:docMk/>
            <pc:sldMk cId="0" sldId="257"/>
            <ac:spMk id="5" creationId="{00000000-0000-0000-0000-000000000000}"/>
          </ac:spMkLst>
        </pc:spChg>
        <pc:graphicFrameChg chg="mod modGraphic">
          <ac:chgData name="HEMANSHU PATIL" userId="b9b75cc54165d58b" providerId="LiveId" clId="{B8E70B9E-2886-4B43-A0FD-5C0D892A833B}" dt="2023-11-23T16:02:00.869" v="774" actId="20577"/>
          <ac:graphicFrameMkLst>
            <pc:docMk/>
            <pc:sldMk cId="0" sldId="257"/>
            <ac:graphicFrameMk id="14" creationId="{00000000-0000-0000-0000-000000000000}"/>
          </ac:graphicFrameMkLst>
        </pc:graphicFrameChg>
        <pc:graphicFrameChg chg="mod modGraphic">
          <ac:chgData name="HEMANSHU PATIL" userId="b9b75cc54165d58b" providerId="LiveId" clId="{B8E70B9E-2886-4B43-A0FD-5C0D892A833B}" dt="2023-11-21T11:36:26.523" v="700" actId="14734"/>
          <ac:graphicFrameMkLst>
            <pc:docMk/>
            <pc:sldMk cId="0" sldId="257"/>
            <ac:graphicFrameMk id="15" creationId="{00000000-0000-0000-0000-000000000000}"/>
          </ac:graphicFrameMkLst>
        </pc:graphicFrameChg>
        <pc:graphicFrameChg chg="modGraphic">
          <ac:chgData name="HEMANSHU PATIL" userId="b9b75cc54165d58b" providerId="LiveId" clId="{B8E70B9E-2886-4B43-A0FD-5C0D892A833B}" dt="2023-11-20T09:32:10.989" v="302" actId="255"/>
          <ac:graphicFrameMkLst>
            <pc:docMk/>
            <pc:sldMk cId="0" sldId="257"/>
            <ac:graphicFrameMk id="18" creationId="{00000000-0000-0000-0000-000000000000}"/>
          </ac:graphicFrameMkLst>
        </pc:graphicFrameChg>
      </pc:sldChg>
      <pc:sldChg chg="modSp mod modTransition">
        <pc:chgData name="HEMANSHU PATIL" userId="b9b75cc54165d58b" providerId="LiveId" clId="{B8E70B9E-2886-4B43-A0FD-5C0D892A833B}" dt="2023-11-23T16:05:23.806" v="778"/>
        <pc:sldMkLst>
          <pc:docMk/>
          <pc:sldMk cId="0" sldId="258"/>
        </pc:sldMkLst>
        <pc:spChg chg="mod">
          <ac:chgData name="HEMANSHU PATIL" userId="b9b75cc54165d58b" providerId="LiveId" clId="{B8E70B9E-2886-4B43-A0FD-5C0D892A833B}" dt="2023-11-21T11:40:48.337" v="725" actId="20577"/>
          <ac:spMkLst>
            <pc:docMk/>
            <pc:sldMk cId="0" sldId="258"/>
            <ac:spMk id="6" creationId="{00000000-0000-0000-0000-000000000000}"/>
          </ac:spMkLst>
        </pc:spChg>
        <pc:spChg chg="mod">
          <ac:chgData name="HEMANSHU PATIL" userId="b9b75cc54165d58b" providerId="LiveId" clId="{B8E70B9E-2886-4B43-A0FD-5C0D892A833B}" dt="2023-11-21T11:15:43.015" v="654" actId="207"/>
          <ac:spMkLst>
            <pc:docMk/>
            <pc:sldMk cId="0" sldId="258"/>
            <ac:spMk id="7" creationId="{00000000-0000-0000-0000-000000000000}"/>
          </ac:spMkLst>
        </pc:spChg>
        <pc:grpChg chg="mod">
          <ac:chgData name="HEMANSHU PATIL" userId="b9b75cc54165d58b" providerId="LiveId" clId="{B8E70B9E-2886-4B43-A0FD-5C0D892A833B}" dt="2023-10-21T17:45:06.047" v="67" actId="1076"/>
          <ac:grpSpMkLst>
            <pc:docMk/>
            <pc:sldMk cId="0" sldId="258"/>
            <ac:grpSpMk id="2" creationId="{00000000-0000-0000-0000-000000000000}"/>
          </ac:grpSpMkLst>
        </pc:grpChg>
        <pc:grpChg chg="mod">
          <ac:chgData name="HEMANSHU PATIL" userId="b9b75cc54165d58b" providerId="LiveId" clId="{B8E70B9E-2886-4B43-A0FD-5C0D892A833B}" dt="2023-11-21T11:37:35.192" v="709" actId="1076"/>
          <ac:grpSpMkLst>
            <pc:docMk/>
            <pc:sldMk cId="0" sldId="258"/>
            <ac:grpSpMk id="4" creationId="{00000000-0000-0000-0000-000000000000}"/>
          </ac:grpSpMkLst>
        </pc:grpChg>
      </pc:sldChg>
      <pc:sldChg chg="modSp mod modTransition">
        <pc:chgData name="HEMANSHU PATIL" userId="b9b75cc54165d58b" providerId="LiveId" clId="{B8E70B9E-2886-4B43-A0FD-5C0D892A833B}" dt="2023-11-23T16:05:23.806" v="778"/>
        <pc:sldMkLst>
          <pc:docMk/>
          <pc:sldMk cId="0" sldId="259"/>
        </pc:sldMkLst>
        <pc:spChg chg="mod">
          <ac:chgData name="HEMANSHU PATIL" userId="b9b75cc54165d58b" providerId="LiveId" clId="{B8E70B9E-2886-4B43-A0FD-5C0D892A833B}" dt="2023-11-22T06:33:55.155" v="764" actId="207"/>
          <ac:spMkLst>
            <pc:docMk/>
            <pc:sldMk cId="0" sldId="259"/>
            <ac:spMk id="2" creationId="{00000000-0000-0000-0000-000000000000}"/>
          </ac:spMkLst>
        </pc:spChg>
        <pc:spChg chg="mod">
          <ac:chgData name="HEMANSHU PATIL" userId="b9b75cc54165d58b" providerId="LiveId" clId="{B8E70B9E-2886-4B43-A0FD-5C0D892A833B}" dt="2023-10-21T17:41:53.489" v="31" actId="11"/>
          <ac:spMkLst>
            <pc:docMk/>
            <pc:sldMk cId="0" sldId="259"/>
            <ac:spMk id="7" creationId="{E6A6E726-19EC-5FC8-0CE2-054C4C554528}"/>
          </ac:spMkLst>
        </pc:spChg>
        <pc:spChg chg="mod">
          <ac:chgData name="HEMANSHU PATIL" userId="b9b75cc54165d58b" providerId="LiveId" clId="{B8E70B9E-2886-4B43-A0FD-5C0D892A833B}" dt="2023-11-21T11:38:28.537" v="714" actId="1076"/>
          <ac:spMkLst>
            <pc:docMk/>
            <pc:sldMk cId="0" sldId="259"/>
            <ac:spMk id="8" creationId="{1654A6E5-2326-818E-F64C-17D60608B7C5}"/>
          </ac:spMkLst>
        </pc:spChg>
        <pc:grpChg chg="mod">
          <ac:chgData name="HEMANSHU PATIL" userId="b9b75cc54165d58b" providerId="LiveId" clId="{B8E70B9E-2886-4B43-A0FD-5C0D892A833B}" dt="2023-10-21T17:42:56.565" v="47" actId="14100"/>
          <ac:grpSpMkLst>
            <pc:docMk/>
            <pc:sldMk cId="0" sldId="259"/>
            <ac:grpSpMk id="4" creationId="{00000000-0000-0000-0000-000000000000}"/>
          </ac:grpSpMkLst>
        </pc:grpChg>
        <pc:grpChg chg="mod">
          <ac:chgData name="HEMANSHU PATIL" userId="b9b75cc54165d58b" providerId="LiveId" clId="{B8E70B9E-2886-4B43-A0FD-5C0D892A833B}" dt="2023-10-21T17:42:36.701" v="42" actId="14100"/>
          <ac:grpSpMkLst>
            <pc:docMk/>
            <pc:sldMk cId="0" sldId="259"/>
            <ac:grpSpMk id="6" creationId="{B4D2B92C-DE3C-D1DC-9423-0DDBEA08604F}"/>
          </ac:grpSpMkLst>
        </pc:grpChg>
      </pc:sldChg>
      <pc:sldChg chg="modSp mod modTransition">
        <pc:chgData name="HEMANSHU PATIL" userId="b9b75cc54165d58b" providerId="LiveId" clId="{B8E70B9E-2886-4B43-A0FD-5C0D892A833B}" dt="2023-11-23T16:05:23.806" v="778"/>
        <pc:sldMkLst>
          <pc:docMk/>
          <pc:sldMk cId="0" sldId="260"/>
        </pc:sldMkLst>
        <pc:spChg chg="mod">
          <ac:chgData name="HEMANSHU PATIL" userId="b9b75cc54165d58b" providerId="LiveId" clId="{B8E70B9E-2886-4B43-A0FD-5C0D892A833B}" dt="2023-10-21T17:46:30.510" v="74" actId="1076"/>
          <ac:spMkLst>
            <pc:docMk/>
            <pc:sldMk cId="0" sldId="260"/>
            <ac:spMk id="2" creationId="{00000000-0000-0000-0000-000000000000}"/>
          </ac:spMkLst>
        </pc:spChg>
        <pc:spChg chg="mod">
          <ac:chgData name="HEMANSHU PATIL" userId="b9b75cc54165d58b" providerId="LiveId" clId="{B8E70B9E-2886-4B43-A0FD-5C0D892A833B}" dt="2023-11-20T09:13:36.002" v="199" actId="207"/>
          <ac:spMkLst>
            <pc:docMk/>
            <pc:sldMk cId="0" sldId="260"/>
            <ac:spMk id="3" creationId="{00000000-0000-0000-0000-000000000000}"/>
          </ac:spMkLst>
        </pc:spChg>
        <pc:spChg chg="mod">
          <ac:chgData name="HEMANSHU PATIL" userId="b9b75cc54165d58b" providerId="LiveId" clId="{B8E70B9E-2886-4B43-A0FD-5C0D892A833B}" dt="2023-11-21T11:39:06.444" v="721" actId="1076"/>
          <ac:spMkLst>
            <pc:docMk/>
            <pc:sldMk cId="0" sldId="260"/>
            <ac:spMk id="8" creationId="{F9328163-8B76-3990-6F1B-6946C3FA171E}"/>
          </ac:spMkLst>
        </pc:spChg>
        <pc:grpChg chg="mod">
          <ac:chgData name="HEMANSHU PATIL" userId="b9b75cc54165d58b" providerId="LiveId" clId="{B8E70B9E-2886-4B43-A0FD-5C0D892A833B}" dt="2023-11-21T11:38:57.480" v="720" actId="1076"/>
          <ac:grpSpMkLst>
            <pc:docMk/>
            <pc:sldMk cId="0" sldId="260"/>
            <ac:grpSpMk id="6" creationId="{D6F20BE2-1BD7-A38E-3E4A-AFC95D93EAE7}"/>
          </ac:grpSpMkLst>
        </pc:grpChg>
      </pc:sldChg>
      <pc:sldChg chg="modSp mod ord modTransition">
        <pc:chgData name="HEMANSHU PATIL" userId="b9b75cc54165d58b" providerId="LiveId" clId="{B8E70B9E-2886-4B43-A0FD-5C0D892A833B}" dt="2023-11-23T16:05:23.806" v="778"/>
        <pc:sldMkLst>
          <pc:docMk/>
          <pc:sldMk cId="0" sldId="261"/>
        </pc:sldMkLst>
        <pc:spChg chg="mod">
          <ac:chgData name="HEMANSHU PATIL" userId="b9b75cc54165d58b" providerId="LiveId" clId="{B8E70B9E-2886-4B43-A0FD-5C0D892A833B}" dt="2023-11-20T10:00:41.889" v="344" actId="1076"/>
          <ac:spMkLst>
            <pc:docMk/>
            <pc:sldMk cId="0" sldId="261"/>
            <ac:spMk id="2" creationId="{00000000-0000-0000-0000-000000000000}"/>
          </ac:spMkLst>
        </pc:spChg>
        <pc:graphicFrameChg chg="mod modGraphic">
          <ac:chgData name="HEMANSHU PATIL" userId="b9b75cc54165d58b" providerId="LiveId" clId="{B8E70B9E-2886-4B43-A0FD-5C0D892A833B}" dt="2023-11-20T10:03:13.559" v="491" actId="20577"/>
          <ac:graphicFrameMkLst>
            <pc:docMk/>
            <pc:sldMk cId="0" sldId="261"/>
            <ac:graphicFrameMk id="9" creationId="{00000000-0000-0000-0000-000000000000}"/>
          </ac:graphicFrameMkLst>
        </pc:graphicFrameChg>
        <pc:graphicFrameChg chg="modGraphic">
          <ac:chgData name="HEMANSHU PATIL" userId="b9b75cc54165d58b" providerId="LiveId" clId="{B8E70B9E-2886-4B43-A0FD-5C0D892A833B}" dt="2023-11-20T10:01:28.298" v="403" actId="20577"/>
          <ac:graphicFrameMkLst>
            <pc:docMk/>
            <pc:sldMk cId="0" sldId="261"/>
            <ac:graphicFrameMk id="16" creationId="{00000000-0000-0000-0000-000000000000}"/>
          </ac:graphicFrameMkLst>
        </pc:graphicFrameChg>
      </pc:sldChg>
      <pc:sldChg chg="modSp mod modTransition">
        <pc:chgData name="HEMANSHU PATIL" userId="b9b75cc54165d58b" providerId="LiveId" clId="{B8E70B9E-2886-4B43-A0FD-5C0D892A833B}" dt="2023-11-23T16:05:23.806" v="778"/>
        <pc:sldMkLst>
          <pc:docMk/>
          <pc:sldMk cId="0" sldId="262"/>
        </pc:sldMkLst>
        <pc:spChg chg="mod">
          <ac:chgData name="HEMANSHU PATIL" userId="b9b75cc54165d58b" providerId="LiveId" clId="{B8E70B9E-2886-4B43-A0FD-5C0D892A833B}" dt="2023-11-20T09:14:37.241" v="211" actId="207"/>
          <ac:spMkLst>
            <pc:docMk/>
            <pc:sldMk cId="0" sldId="262"/>
            <ac:spMk id="3" creationId="{00000000-0000-0000-0000-000000000000}"/>
          </ac:spMkLst>
        </pc:spChg>
        <pc:spChg chg="mod">
          <ac:chgData name="HEMANSHU PATIL" userId="b9b75cc54165d58b" providerId="LiveId" clId="{B8E70B9E-2886-4B43-A0FD-5C0D892A833B}" dt="2023-11-20T09:34:29.333" v="314" actId="404"/>
          <ac:spMkLst>
            <pc:docMk/>
            <pc:sldMk cId="0" sldId="262"/>
            <ac:spMk id="7" creationId="{00000000-0000-0000-0000-000000000000}"/>
          </ac:spMkLst>
        </pc:spChg>
        <pc:spChg chg="mod">
          <ac:chgData name="HEMANSHU PATIL" userId="b9b75cc54165d58b" providerId="LiveId" clId="{B8E70B9E-2886-4B43-A0FD-5C0D892A833B}" dt="2023-11-20T09:33:53.240" v="308" actId="404"/>
          <ac:spMkLst>
            <pc:docMk/>
            <pc:sldMk cId="0" sldId="262"/>
            <ac:spMk id="8" creationId="{00000000-0000-0000-0000-000000000000}"/>
          </ac:spMkLst>
        </pc:spChg>
        <pc:spChg chg="mod">
          <ac:chgData name="HEMANSHU PATIL" userId="b9b75cc54165d58b" providerId="LiveId" clId="{B8E70B9E-2886-4B43-A0FD-5C0D892A833B}" dt="2023-11-20T09:34:32.507" v="316" actId="404"/>
          <ac:spMkLst>
            <pc:docMk/>
            <pc:sldMk cId="0" sldId="262"/>
            <ac:spMk id="11" creationId="{00000000-0000-0000-0000-000000000000}"/>
          </ac:spMkLst>
        </pc:spChg>
        <pc:spChg chg="mod">
          <ac:chgData name="HEMANSHU PATIL" userId="b9b75cc54165d58b" providerId="LiveId" clId="{B8E70B9E-2886-4B43-A0FD-5C0D892A833B}" dt="2023-11-20T09:33:58.616" v="310" actId="404"/>
          <ac:spMkLst>
            <pc:docMk/>
            <pc:sldMk cId="0" sldId="262"/>
            <ac:spMk id="12" creationId="{00000000-0000-0000-0000-000000000000}"/>
          </ac:spMkLst>
        </pc:spChg>
        <pc:spChg chg="mod">
          <ac:chgData name="HEMANSHU PATIL" userId="b9b75cc54165d58b" providerId="LiveId" clId="{B8E70B9E-2886-4B43-A0FD-5C0D892A833B}" dt="2023-11-20T09:34:25.205" v="313" actId="404"/>
          <ac:spMkLst>
            <pc:docMk/>
            <pc:sldMk cId="0" sldId="262"/>
            <ac:spMk id="15" creationId="{00000000-0000-0000-0000-000000000000}"/>
          </ac:spMkLst>
        </pc:spChg>
        <pc:spChg chg="mod">
          <ac:chgData name="HEMANSHU PATIL" userId="b9b75cc54165d58b" providerId="LiveId" clId="{B8E70B9E-2886-4B43-A0FD-5C0D892A833B}" dt="2023-11-20T09:33:55.992" v="309" actId="404"/>
          <ac:spMkLst>
            <pc:docMk/>
            <pc:sldMk cId="0" sldId="262"/>
            <ac:spMk id="16" creationId="{00000000-0000-0000-0000-000000000000}"/>
          </ac:spMkLst>
        </pc:spChg>
      </pc:sldChg>
      <pc:sldChg chg="modSp del mod">
        <pc:chgData name="HEMANSHU PATIL" userId="b9b75cc54165d58b" providerId="LiveId" clId="{B8E70B9E-2886-4B43-A0FD-5C0D892A833B}" dt="2023-11-23T15:59:38.162" v="769" actId="2696"/>
        <pc:sldMkLst>
          <pc:docMk/>
          <pc:sldMk cId="0" sldId="263"/>
        </pc:sldMkLst>
        <pc:spChg chg="mod">
          <ac:chgData name="HEMANSHU PATIL" userId="b9b75cc54165d58b" providerId="LiveId" clId="{B8E70B9E-2886-4B43-A0FD-5C0D892A833B}" dt="2023-11-20T09:12:43.353" v="194" actId="12"/>
          <ac:spMkLst>
            <pc:docMk/>
            <pc:sldMk cId="0" sldId="263"/>
            <ac:spMk id="3" creationId="{00000000-0000-0000-0000-000000000000}"/>
          </ac:spMkLst>
        </pc:spChg>
        <pc:spChg chg="mod">
          <ac:chgData name="HEMANSHU PATIL" userId="b9b75cc54165d58b" providerId="LiveId" clId="{B8E70B9E-2886-4B43-A0FD-5C0D892A833B}" dt="2023-11-20T09:07:25.406" v="169" actId="403"/>
          <ac:spMkLst>
            <pc:docMk/>
            <pc:sldMk cId="0" sldId="263"/>
            <ac:spMk id="8" creationId="{00000000-0000-0000-0000-000000000000}"/>
          </ac:spMkLst>
        </pc:spChg>
        <pc:spChg chg="mod">
          <ac:chgData name="HEMANSHU PATIL" userId="b9b75cc54165d58b" providerId="LiveId" clId="{B8E70B9E-2886-4B43-A0FD-5C0D892A833B}" dt="2023-11-20T09:53:55.585" v="324" actId="403"/>
          <ac:spMkLst>
            <pc:docMk/>
            <pc:sldMk cId="0" sldId="263"/>
            <ac:spMk id="9" creationId="{00000000-0000-0000-0000-000000000000}"/>
          </ac:spMkLst>
        </pc:spChg>
        <pc:spChg chg="mod">
          <ac:chgData name="HEMANSHU PATIL" userId="b9b75cc54165d58b" providerId="LiveId" clId="{B8E70B9E-2886-4B43-A0FD-5C0D892A833B}" dt="2023-11-20T09:53:04.882" v="319" actId="113"/>
          <ac:spMkLst>
            <pc:docMk/>
            <pc:sldMk cId="0" sldId="263"/>
            <ac:spMk id="13" creationId="{00000000-0000-0000-0000-000000000000}"/>
          </ac:spMkLst>
        </pc:spChg>
        <pc:spChg chg="mod">
          <ac:chgData name="HEMANSHU PATIL" userId="b9b75cc54165d58b" providerId="LiveId" clId="{B8E70B9E-2886-4B43-A0FD-5C0D892A833B}" dt="2023-11-20T09:54:23.121" v="328" actId="2711"/>
          <ac:spMkLst>
            <pc:docMk/>
            <pc:sldMk cId="0" sldId="263"/>
            <ac:spMk id="14" creationId="{00000000-0000-0000-0000-000000000000}"/>
          </ac:spMkLst>
        </pc:spChg>
        <pc:spChg chg="mod">
          <ac:chgData name="HEMANSHU PATIL" userId="b9b75cc54165d58b" providerId="LiveId" clId="{B8E70B9E-2886-4B43-A0FD-5C0D892A833B}" dt="2023-11-20T09:53:29.469" v="321" actId="2711"/>
          <ac:spMkLst>
            <pc:docMk/>
            <pc:sldMk cId="0" sldId="263"/>
            <ac:spMk id="17" creationId="{3E9B898A-82A5-7CCD-E609-6B7B7A913D58}"/>
          </ac:spMkLst>
        </pc:spChg>
        <pc:spChg chg="mod">
          <ac:chgData name="HEMANSHU PATIL" userId="b9b75cc54165d58b" providerId="LiveId" clId="{B8E70B9E-2886-4B43-A0FD-5C0D892A833B}" dt="2023-11-20T09:54:30.625" v="329" actId="2711"/>
          <ac:spMkLst>
            <pc:docMk/>
            <pc:sldMk cId="0" sldId="263"/>
            <ac:spMk id="18" creationId="{8420057F-FC24-342A-6C88-CC78ACB1454C}"/>
          </ac:spMkLst>
        </pc:spChg>
      </pc:sldChg>
      <pc:sldChg chg="modSp mod modTransition">
        <pc:chgData name="HEMANSHU PATIL" userId="b9b75cc54165d58b" providerId="LiveId" clId="{B8E70B9E-2886-4B43-A0FD-5C0D892A833B}" dt="2023-11-23T16:05:23.806" v="778"/>
        <pc:sldMkLst>
          <pc:docMk/>
          <pc:sldMk cId="0" sldId="264"/>
        </pc:sldMkLst>
        <pc:spChg chg="mod">
          <ac:chgData name="HEMANSHU PATIL" userId="b9b75cc54165d58b" providerId="LiveId" clId="{B8E70B9E-2886-4B43-A0FD-5C0D892A833B}" dt="2023-11-20T09:00:36.029" v="134" actId="255"/>
          <ac:spMkLst>
            <pc:docMk/>
            <pc:sldMk cId="0" sldId="264"/>
            <ac:spMk id="2" creationId="{00000000-0000-0000-0000-000000000000}"/>
          </ac:spMkLst>
        </pc:spChg>
      </pc:sldChg>
      <pc:sldChg chg="modSp mod modTransition">
        <pc:chgData name="HEMANSHU PATIL" userId="b9b75cc54165d58b" providerId="LiveId" clId="{B8E70B9E-2886-4B43-A0FD-5C0D892A833B}" dt="2023-11-23T16:05:23.806" v="778"/>
        <pc:sldMkLst>
          <pc:docMk/>
          <pc:sldMk cId="1080859129" sldId="265"/>
        </pc:sldMkLst>
        <pc:spChg chg="mod">
          <ac:chgData name="HEMANSHU PATIL" userId="b9b75cc54165d58b" providerId="LiveId" clId="{B8E70B9E-2886-4B43-A0FD-5C0D892A833B}" dt="2023-11-20T09:00:30.960" v="133" actId="255"/>
          <ac:spMkLst>
            <pc:docMk/>
            <pc:sldMk cId="1080859129" sldId="265"/>
            <ac:spMk id="3" creationId="{00000000-0000-0000-0000-000000000000}"/>
          </ac:spMkLst>
        </pc:spChg>
      </pc:sldChg>
      <pc:sldChg chg="addSp delSp modSp mod modTransition">
        <pc:chgData name="HEMANSHU PATIL" userId="b9b75cc54165d58b" providerId="LiveId" clId="{B8E70B9E-2886-4B43-A0FD-5C0D892A833B}" dt="2023-11-23T16:05:23.806" v="778"/>
        <pc:sldMkLst>
          <pc:docMk/>
          <pc:sldMk cId="3304564126" sldId="266"/>
        </pc:sldMkLst>
        <pc:spChg chg="mod">
          <ac:chgData name="HEMANSHU PATIL" userId="b9b75cc54165d58b" providerId="LiveId" clId="{B8E70B9E-2886-4B43-A0FD-5C0D892A833B}" dt="2023-11-20T09:13:11.775" v="198" actId="5793"/>
          <ac:spMkLst>
            <pc:docMk/>
            <pc:sldMk cId="3304564126" sldId="266"/>
            <ac:spMk id="3" creationId="{00000000-0000-0000-0000-000000000000}"/>
          </ac:spMkLst>
        </pc:spChg>
        <pc:spChg chg="add del mod">
          <ac:chgData name="HEMANSHU PATIL" userId="b9b75cc54165d58b" providerId="LiveId" clId="{B8E70B9E-2886-4B43-A0FD-5C0D892A833B}" dt="2023-10-21T17:47:45.515" v="92" actId="21"/>
          <ac:spMkLst>
            <pc:docMk/>
            <pc:sldMk cId="3304564126" sldId="266"/>
            <ac:spMk id="4" creationId="{00000000-0000-0000-0000-000000000000}"/>
          </ac:spMkLst>
        </pc:spChg>
        <pc:spChg chg="mod">
          <ac:chgData name="HEMANSHU PATIL" userId="b9b75cc54165d58b" providerId="LiveId" clId="{B8E70B9E-2886-4B43-A0FD-5C0D892A833B}" dt="2023-10-21T17:47:51.193" v="94" actId="1076"/>
          <ac:spMkLst>
            <pc:docMk/>
            <pc:sldMk cId="3304564126" sldId="266"/>
            <ac:spMk id="5" creationId="{850E3138-E12C-BF6E-03D6-B6CD9BFE11BB}"/>
          </ac:spMkLst>
        </pc:spChg>
        <pc:spChg chg="add mod">
          <ac:chgData name="HEMANSHU PATIL" userId="b9b75cc54165d58b" providerId="LiveId" clId="{B8E70B9E-2886-4B43-A0FD-5C0D892A833B}" dt="2023-11-21T11:39:32.542" v="723" actId="1076"/>
          <ac:spMkLst>
            <pc:docMk/>
            <pc:sldMk cId="3304564126" sldId="266"/>
            <ac:spMk id="6" creationId="{5A275A34-617D-6892-80AF-873F4E22EA0B}"/>
          </ac:spMkLst>
        </pc:spChg>
        <pc:grpChg chg="add mod">
          <ac:chgData name="HEMANSHU PATIL" userId="b9b75cc54165d58b" providerId="LiveId" clId="{B8E70B9E-2886-4B43-A0FD-5C0D892A833B}" dt="2023-10-21T17:49:51.694" v="116" actId="1076"/>
          <ac:grpSpMkLst>
            <pc:docMk/>
            <pc:sldMk cId="3304564126" sldId="266"/>
            <ac:grpSpMk id="2" creationId="{5D592B2C-0AA2-798F-609E-D78598B573D3}"/>
          </ac:grpSpMkLst>
        </pc:grpChg>
        <pc:picChg chg="del mod">
          <ac:chgData name="HEMANSHU PATIL" userId="b9b75cc54165d58b" providerId="LiveId" clId="{B8E70B9E-2886-4B43-A0FD-5C0D892A833B}" dt="2023-10-21T17:49:42.933" v="112" actId="478"/>
          <ac:picMkLst>
            <pc:docMk/>
            <pc:sldMk cId="3304564126" sldId="266"/>
            <ac:picMk id="1026" creationId="{6A620BF5-5DDF-46AA-D4BB-3D6E2353E416}"/>
          </ac:picMkLst>
        </pc:picChg>
      </pc:sldChg>
      <pc:sldChg chg="addSp delSp modSp mod modTransition">
        <pc:chgData name="HEMANSHU PATIL" userId="b9b75cc54165d58b" providerId="LiveId" clId="{B8E70B9E-2886-4B43-A0FD-5C0D892A833B}" dt="2023-11-23T16:05:23.806" v="778"/>
        <pc:sldMkLst>
          <pc:docMk/>
          <pc:sldMk cId="2850021927" sldId="267"/>
        </pc:sldMkLst>
        <pc:spChg chg="mod">
          <ac:chgData name="HEMANSHU PATIL" userId="b9b75cc54165d58b" providerId="LiveId" clId="{B8E70B9E-2886-4B43-A0FD-5C0D892A833B}" dt="2023-11-20T09:00:11.828" v="131" actId="255"/>
          <ac:spMkLst>
            <pc:docMk/>
            <pc:sldMk cId="2850021927" sldId="267"/>
            <ac:spMk id="3" creationId="{00000000-0000-0000-0000-000000000000}"/>
          </ac:spMkLst>
        </pc:spChg>
        <pc:spChg chg="mod">
          <ac:chgData name="HEMANSHU PATIL" userId="b9b75cc54165d58b" providerId="LiveId" clId="{B8E70B9E-2886-4B43-A0FD-5C0D892A833B}" dt="2023-11-20T09:06:36.711" v="162" actId="403"/>
          <ac:spMkLst>
            <pc:docMk/>
            <pc:sldMk cId="2850021927" sldId="267"/>
            <ac:spMk id="8" creationId="{00000000-0000-0000-0000-000000000000}"/>
          </ac:spMkLst>
        </pc:spChg>
        <pc:spChg chg="mod">
          <ac:chgData name="HEMANSHU PATIL" userId="b9b75cc54165d58b" providerId="LiveId" clId="{B8E70B9E-2886-4B43-A0FD-5C0D892A833B}" dt="2023-11-20T09:06:30.162" v="160" actId="403"/>
          <ac:spMkLst>
            <pc:docMk/>
            <pc:sldMk cId="2850021927" sldId="267"/>
            <ac:spMk id="9" creationId="{00000000-0000-0000-0000-000000000000}"/>
          </ac:spMkLst>
        </pc:spChg>
        <pc:spChg chg="mod">
          <ac:chgData name="HEMANSHU PATIL" userId="b9b75cc54165d58b" providerId="LiveId" clId="{B8E70B9E-2886-4B43-A0FD-5C0D892A833B}" dt="2023-11-20T09:06:38.753" v="163" actId="403"/>
          <ac:spMkLst>
            <pc:docMk/>
            <pc:sldMk cId="2850021927" sldId="267"/>
            <ac:spMk id="13" creationId="{00000000-0000-0000-0000-000000000000}"/>
          </ac:spMkLst>
        </pc:spChg>
        <pc:spChg chg="mod">
          <ac:chgData name="HEMANSHU PATIL" userId="b9b75cc54165d58b" providerId="LiveId" clId="{B8E70B9E-2886-4B43-A0FD-5C0D892A833B}" dt="2023-11-20T09:06:33.302" v="161" actId="403"/>
          <ac:spMkLst>
            <pc:docMk/>
            <pc:sldMk cId="2850021927" sldId="267"/>
            <ac:spMk id="14" creationId="{00000000-0000-0000-0000-000000000000}"/>
          </ac:spMkLst>
        </pc:spChg>
        <pc:spChg chg="add del mod">
          <ac:chgData name="HEMANSHU PATIL" userId="b9b75cc54165d58b" providerId="LiveId" clId="{B8E70B9E-2886-4B43-A0FD-5C0D892A833B}" dt="2023-11-21T12:00:05.732" v="751" actId="478"/>
          <ac:spMkLst>
            <pc:docMk/>
            <pc:sldMk cId="2850021927" sldId="267"/>
            <ac:spMk id="15" creationId="{A0AA69DA-2358-C73D-6782-43BFC6C3FB1A}"/>
          </ac:spMkLst>
        </pc:spChg>
        <pc:spChg chg="add del mod">
          <ac:chgData name="HEMANSHU PATIL" userId="b9b75cc54165d58b" providerId="LiveId" clId="{B8E70B9E-2886-4B43-A0FD-5C0D892A833B}" dt="2023-11-21T11:58:55.174" v="729"/>
          <ac:spMkLst>
            <pc:docMk/>
            <pc:sldMk cId="2850021927" sldId="267"/>
            <ac:spMk id="16" creationId="{F4BEDD4F-E2A1-6734-BE10-DE245A76DA9C}"/>
          </ac:spMkLst>
        </pc:spChg>
        <pc:spChg chg="add del mod">
          <ac:chgData name="HEMANSHU PATIL" userId="b9b75cc54165d58b" providerId="LiveId" clId="{B8E70B9E-2886-4B43-A0FD-5C0D892A833B}" dt="2023-11-21T11:59:04.580" v="731"/>
          <ac:spMkLst>
            <pc:docMk/>
            <pc:sldMk cId="2850021927" sldId="267"/>
            <ac:spMk id="17" creationId="{9CB8D25F-D119-6AA2-C81E-FA1B4B07C053}"/>
          </ac:spMkLst>
        </pc:spChg>
        <pc:spChg chg="add del mod">
          <ac:chgData name="HEMANSHU PATIL" userId="b9b75cc54165d58b" providerId="LiveId" clId="{B8E70B9E-2886-4B43-A0FD-5C0D892A833B}" dt="2023-11-21T12:00:08.794" v="753" actId="478"/>
          <ac:spMkLst>
            <pc:docMk/>
            <pc:sldMk cId="2850021927" sldId="267"/>
            <ac:spMk id="18" creationId="{B48D7462-584C-4209-4093-FFF69C65732D}"/>
          </ac:spMkLst>
        </pc:spChg>
        <pc:grpChg chg="mod">
          <ac:chgData name="HEMANSHU PATIL" userId="b9b75cc54165d58b" providerId="LiveId" clId="{B8E70B9E-2886-4B43-A0FD-5C0D892A833B}" dt="2023-11-21T11:59:12.455" v="734" actId="1076"/>
          <ac:grpSpMkLst>
            <pc:docMk/>
            <pc:sldMk cId="2850021927" sldId="267"/>
            <ac:grpSpMk id="10" creationId="{00000000-0000-0000-0000-000000000000}"/>
          </ac:grpSpMkLst>
        </pc:grpChg>
      </pc:sldChg>
      <pc:sldChg chg="modSp del mod">
        <pc:chgData name="HEMANSHU PATIL" userId="b9b75cc54165d58b" providerId="LiveId" clId="{B8E70B9E-2886-4B43-A0FD-5C0D892A833B}" dt="2023-11-23T15:59:38.162" v="769" actId="2696"/>
        <pc:sldMkLst>
          <pc:docMk/>
          <pc:sldMk cId="3289509568" sldId="268"/>
        </pc:sldMkLst>
        <pc:spChg chg="mod">
          <ac:chgData name="HEMANSHU PATIL" userId="b9b75cc54165d58b" providerId="LiveId" clId="{B8E70B9E-2886-4B43-A0FD-5C0D892A833B}" dt="2023-11-20T09:12:22.293" v="189" actId="5793"/>
          <ac:spMkLst>
            <pc:docMk/>
            <pc:sldMk cId="3289509568" sldId="268"/>
            <ac:spMk id="3" creationId="{00000000-0000-0000-0000-000000000000}"/>
          </ac:spMkLst>
        </pc:spChg>
        <pc:spChg chg="mod">
          <ac:chgData name="HEMANSHU PATIL" userId="b9b75cc54165d58b" providerId="LiveId" clId="{B8E70B9E-2886-4B43-A0FD-5C0D892A833B}" dt="2023-11-20T09:06:59.276" v="164" actId="403"/>
          <ac:spMkLst>
            <pc:docMk/>
            <pc:sldMk cId="3289509568" sldId="268"/>
            <ac:spMk id="8" creationId="{00000000-0000-0000-0000-000000000000}"/>
          </ac:spMkLst>
        </pc:spChg>
        <pc:spChg chg="mod">
          <ac:chgData name="HEMANSHU PATIL" userId="b9b75cc54165d58b" providerId="LiveId" clId="{B8E70B9E-2886-4B43-A0FD-5C0D892A833B}" dt="2023-11-20T09:02:03.929" v="140" actId="255"/>
          <ac:spMkLst>
            <pc:docMk/>
            <pc:sldMk cId="3289509568" sldId="268"/>
            <ac:spMk id="9" creationId="{00000000-0000-0000-0000-000000000000}"/>
          </ac:spMkLst>
        </pc:spChg>
        <pc:spChg chg="mod">
          <ac:chgData name="HEMANSHU PATIL" userId="b9b75cc54165d58b" providerId="LiveId" clId="{B8E70B9E-2886-4B43-A0FD-5C0D892A833B}" dt="2023-11-20T09:07:11.413" v="168" actId="404"/>
          <ac:spMkLst>
            <pc:docMk/>
            <pc:sldMk cId="3289509568" sldId="268"/>
            <ac:spMk id="13" creationId="{00000000-0000-0000-0000-000000000000}"/>
          </ac:spMkLst>
        </pc:spChg>
        <pc:spChg chg="mod">
          <ac:chgData name="HEMANSHU PATIL" userId="b9b75cc54165d58b" providerId="LiveId" clId="{B8E70B9E-2886-4B43-A0FD-5C0D892A833B}" dt="2023-11-20T09:33:24.547" v="304" actId="2711"/>
          <ac:spMkLst>
            <pc:docMk/>
            <pc:sldMk cId="3289509568" sldId="268"/>
            <ac:spMk id="14" creationId="{00000000-0000-0000-0000-000000000000}"/>
          </ac:spMkLst>
        </pc:spChg>
        <pc:spChg chg="mod">
          <ac:chgData name="HEMANSHU PATIL" userId="b9b75cc54165d58b" providerId="LiveId" clId="{B8E70B9E-2886-4B43-A0FD-5C0D892A833B}" dt="2023-11-20T09:07:06.985" v="167" actId="404"/>
          <ac:spMkLst>
            <pc:docMk/>
            <pc:sldMk cId="3289509568" sldId="268"/>
            <ac:spMk id="17" creationId="{3E9B898A-82A5-7CCD-E609-6B7B7A913D58}"/>
          </ac:spMkLst>
        </pc:spChg>
        <pc:spChg chg="mod">
          <ac:chgData name="HEMANSHU PATIL" userId="b9b75cc54165d58b" providerId="LiveId" clId="{B8E70B9E-2886-4B43-A0FD-5C0D892A833B}" dt="2023-11-20T09:33:32.114" v="305" actId="2711"/>
          <ac:spMkLst>
            <pc:docMk/>
            <pc:sldMk cId="3289509568" sldId="268"/>
            <ac:spMk id="18" creationId="{8420057F-FC24-342A-6C88-CC78ACB1454C}"/>
          </ac:spMkLst>
        </pc:spChg>
      </pc:sldChg>
      <pc:sldChg chg="addSp delSp modSp mod modTransition">
        <pc:chgData name="HEMANSHU PATIL" userId="b9b75cc54165d58b" providerId="LiveId" clId="{B8E70B9E-2886-4B43-A0FD-5C0D892A833B}" dt="2023-11-23T16:05:23.806" v="778"/>
        <pc:sldMkLst>
          <pc:docMk/>
          <pc:sldMk cId="1563348973" sldId="269"/>
        </pc:sldMkLst>
        <pc:spChg chg="mod">
          <ac:chgData name="HEMANSHU PATIL" userId="b9b75cc54165d58b" providerId="LiveId" clId="{B8E70B9E-2886-4B43-A0FD-5C0D892A833B}" dt="2023-11-20T09:29:40.561" v="283" actId="1076"/>
          <ac:spMkLst>
            <pc:docMk/>
            <pc:sldMk cId="1563348973" sldId="269"/>
            <ac:spMk id="3" creationId="{00000000-0000-0000-0000-000000000000}"/>
          </ac:spMkLst>
        </pc:spChg>
        <pc:spChg chg="del mod">
          <ac:chgData name="HEMANSHU PATIL" userId="b9b75cc54165d58b" providerId="LiveId" clId="{B8E70B9E-2886-4B43-A0FD-5C0D892A833B}" dt="2023-11-20T09:21:38.943" v="244" actId="21"/>
          <ac:spMkLst>
            <pc:docMk/>
            <pc:sldMk cId="1563348973" sldId="269"/>
            <ac:spMk id="4" creationId="{00000000-0000-0000-0000-000000000000}"/>
          </ac:spMkLst>
        </pc:spChg>
        <pc:spChg chg="mod">
          <ac:chgData name="HEMANSHU PATIL" userId="b9b75cc54165d58b" providerId="LiveId" clId="{B8E70B9E-2886-4B43-A0FD-5C0D892A833B}" dt="2023-11-20T09:29:49.313" v="285" actId="14100"/>
          <ac:spMkLst>
            <pc:docMk/>
            <pc:sldMk cId="1563348973" sldId="269"/>
            <ac:spMk id="5" creationId="{493B48B7-DDBB-A4D9-CBB0-888A442192E2}"/>
          </ac:spMkLst>
        </pc:spChg>
        <pc:spChg chg="add mod">
          <ac:chgData name="HEMANSHU PATIL" userId="b9b75cc54165d58b" providerId="LiveId" clId="{B8E70B9E-2886-4B43-A0FD-5C0D892A833B}" dt="2023-11-20T09:31:28.582" v="298" actId="1076"/>
          <ac:spMkLst>
            <pc:docMk/>
            <pc:sldMk cId="1563348973" sldId="269"/>
            <ac:spMk id="6" creationId="{1522E23B-1E76-933E-64B9-A227D542CA9E}"/>
          </ac:spMkLst>
        </pc:spChg>
        <pc:grpChg chg="add mod">
          <ac:chgData name="HEMANSHU PATIL" userId="b9b75cc54165d58b" providerId="LiveId" clId="{B8E70B9E-2886-4B43-A0FD-5C0D892A833B}" dt="2023-11-20T09:31:40.424" v="299" actId="1076"/>
          <ac:grpSpMkLst>
            <pc:docMk/>
            <pc:sldMk cId="1563348973" sldId="269"/>
            <ac:grpSpMk id="2" creationId="{FE923D68-5C6D-DBF7-0782-5138940366BC}"/>
          </ac:grpSpMkLst>
        </pc:grpChg>
      </pc:sldChg>
      <pc:sldChg chg="modSp mod modTransition modAnim">
        <pc:chgData name="HEMANSHU PATIL" userId="b9b75cc54165d58b" providerId="LiveId" clId="{B8E70B9E-2886-4B43-A0FD-5C0D892A833B}" dt="2023-11-23T16:05:23.806" v="778"/>
        <pc:sldMkLst>
          <pc:docMk/>
          <pc:sldMk cId="3045685044" sldId="270"/>
        </pc:sldMkLst>
        <pc:spChg chg="mod">
          <ac:chgData name="HEMANSHU PATIL" userId="b9b75cc54165d58b" providerId="LiveId" clId="{B8E70B9E-2886-4B43-A0FD-5C0D892A833B}" dt="2023-11-23T15:58:31.865" v="768" actId="404"/>
          <ac:spMkLst>
            <pc:docMk/>
            <pc:sldMk cId="3045685044" sldId="270"/>
            <ac:spMk id="2" creationId="{00000000-0000-0000-0000-000000000000}"/>
          </ac:spMkLst>
        </pc:spChg>
      </pc:sldChg>
      <pc:sldChg chg="modSp add mod modTransition">
        <pc:chgData name="HEMANSHU PATIL" userId="b9b75cc54165d58b" providerId="LiveId" clId="{B8E70B9E-2886-4B43-A0FD-5C0D892A833B}" dt="2023-11-23T16:05:23.806" v="778"/>
        <pc:sldMkLst>
          <pc:docMk/>
          <pc:sldMk cId="1105908750" sldId="271"/>
        </pc:sldMkLst>
        <pc:spChg chg="mod">
          <ac:chgData name="HEMANSHU PATIL" userId="b9b75cc54165d58b" providerId="LiveId" clId="{B8E70B9E-2886-4B43-A0FD-5C0D892A833B}" dt="2023-11-20T10:00:36.518" v="343" actId="1076"/>
          <ac:spMkLst>
            <pc:docMk/>
            <pc:sldMk cId="1105908750" sldId="271"/>
            <ac:spMk id="2" creationId="{00000000-0000-0000-0000-000000000000}"/>
          </ac:spMkLst>
        </pc:spChg>
      </pc:sldChg>
      <pc:sldChg chg="addSp modSp add mod ord modTransition">
        <pc:chgData name="HEMANSHU PATIL" userId="b9b75cc54165d58b" providerId="LiveId" clId="{B8E70B9E-2886-4B43-A0FD-5C0D892A833B}" dt="2023-11-23T16:05:23.806" v="778"/>
        <pc:sldMkLst>
          <pc:docMk/>
          <pc:sldMk cId="2880403210" sldId="272"/>
        </pc:sldMkLst>
        <pc:spChg chg="mod">
          <ac:chgData name="HEMANSHU PATIL" userId="b9b75cc54165d58b" providerId="LiveId" clId="{B8E70B9E-2886-4B43-A0FD-5C0D892A833B}" dt="2023-11-20T10:08:31.475" v="613" actId="14100"/>
          <ac:spMkLst>
            <pc:docMk/>
            <pc:sldMk cId="2880403210" sldId="272"/>
            <ac:spMk id="2" creationId="{00000000-0000-0000-0000-000000000000}"/>
          </ac:spMkLst>
        </pc:spChg>
        <pc:spChg chg="add mod">
          <ac:chgData name="HEMANSHU PATIL" userId="b9b75cc54165d58b" providerId="LiveId" clId="{B8E70B9E-2886-4B43-A0FD-5C0D892A833B}" dt="2023-11-20T10:04:35.793" v="521" actId="20577"/>
          <ac:spMkLst>
            <pc:docMk/>
            <pc:sldMk cId="2880403210" sldId="272"/>
            <ac:spMk id="17" creationId="{77029430-9202-1074-E4CB-6E7E84D509A6}"/>
          </ac:spMkLst>
        </pc:spChg>
        <pc:spChg chg="add mod">
          <ac:chgData name="HEMANSHU PATIL" userId="b9b75cc54165d58b" providerId="LiveId" clId="{B8E70B9E-2886-4B43-A0FD-5C0D892A833B}" dt="2023-11-20T10:04:41.085" v="529" actId="20577"/>
          <ac:spMkLst>
            <pc:docMk/>
            <pc:sldMk cId="2880403210" sldId="272"/>
            <ac:spMk id="18" creationId="{7BB4B8C5-FC67-16C4-3599-13FD5F76DAF4}"/>
          </ac:spMkLst>
        </pc:spChg>
        <pc:graphicFrameChg chg="modGraphic">
          <ac:chgData name="HEMANSHU PATIL" userId="b9b75cc54165d58b" providerId="LiveId" clId="{B8E70B9E-2886-4B43-A0FD-5C0D892A833B}" dt="2023-11-20T10:06:34.884" v="578" actId="20577"/>
          <ac:graphicFrameMkLst>
            <pc:docMk/>
            <pc:sldMk cId="2880403210" sldId="272"/>
            <ac:graphicFrameMk id="9" creationId="{00000000-0000-0000-0000-000000000000}"/>
          </ac:graphicFrameMkLst>
        </pc:graphicFrameChg>
        <pc:graphicFrameChg chg="modGraphic">
          <ac:chgData name="HEMANSHU PATIL" userId="b9b75cc54165d58b" providerId="LiveId" clId="{B8E70B9E-2886-4B43-A0FD-5C0D892A833B}" dt="2023-11-20T10:05:01.386" v="548" actId="20577"/>
          <ac:graphicFrameMkLst>
            <pc:docMk/>
            <pc:sldMk cId="2880403210" sldId="272"/>
            <ac:graphicFrameMk id="16" creationId="{00000000-0000-0000-0000-000000000000}"/>
          </ac:graphicFrameMkLst>
        </pc:graphicFrameChg>
        <pc:cxnChg chg="add mod">
          <ac:chgData name="HEMANSHU PATIL" userId="b9b75cc54165d58b" providerId="LiveId" clId="{B8E70B9E-2886-4B43-A0FD-5C0D892A833B}" dt="2023-11-20T10:08:00.506" v="587" actId="14100"/>
          <ac:cxnSpMkLst>
            <pc:docMk/>
            <pc:sldMk cId="2880403210" sldId="272"/>
            <ac:cxnSpMk id="20" creationId="{33EB887D-046A-609C-D1DF-0F508107978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ub.dev/" TargetMode="External"/><Relationship Id="rId2" Type="http://schemas.openxmlformats.org/officeDocument/2006/relationships/hyperlink" Target="https://www.freepik.com/photos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app.flutterflow.io/dashboard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13606" y="3674730"/>
            <a:ext cx="8932057" cy="23148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089"/>
              </a:lnSpc>
            </a:pPr>
            <a:r>
              <a:rPr lang="en-US" sz="7574" dirty="0">
                <a:solidFill>
                  <a:srgbClr val="000000"/>
                </a:solidFill>
                <a:latin typeface="Inter Bold"/>
              </a:rPr>
              <a:t>Future Trends in Mobile Application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1963400" y="1950733"/>
            <a:ext cx="5294871" cy="6385533"/>
            <a:chOff x="0" y="0"/>
            <a:chExt cx="7059828" cy="8514043"/>
          </a:xfrm>
        </p:grpSpPr>
        <p:sp>
          <p:nvSpPr>
            <p:cNvPr id="4" name="Freeform 4"/>
            <p:cNvSpPr/>
            <p:nvPr/>
          </p:nvSpPr>
          <p:spPr>
            <a:xfrm>
              <a:off x="0" y="4175458"/>
              <a:ext cx="7059828" cy="4338585"/>
            </a:xfrm>
            <a:custGeom>
              <a:avLst/>
              <a:gdLst/>
              <a:ahLst/>
              <a:cxnLst/>
              <a:rect l="l" t="t" r="r" b="b"/>
              <a:pathLst>
                <a:path w="7059828" h="4338585">
                  <a:moveTo>
                    <a:pt x="0" y="0"/>
                  </a:moveTo>
                  <a:lnTo>
                    <a:pt x="7059828" y="0"/>
                  </a:lnTo>
                  <a:lnTo>
                    <a:pt x="7059828" y="4338585"/>
                  </a:lnTo>
                  <a:lnTo>
                    <a:pt x="0" y="43385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2006166"/>
              <a:ext cx="7059828" cy="4338585"/>
            </a:xfrm>
            <a:custGeom>
              <a:avLst/>
              <a:gdLst/>
              <a:ahLst/>
              <a:cxnLst/>
              <a:rect l="l" t="t" r="r" b="b"/>
              <a:pathLst>
                <a:path w="7059828" h="4338585">
                  <a:moveTo>
                    <a:pt x="0" y="0"/>
                  </a:moveTo>
                  <a:lnTo>
                    <a:pt x="7059828" y="0"/>
                  </a:lnTo>
                  <a:lnTo>
                    <a:pt x="7059828" y="4338585"/>
                  </a:lnTo>
                  <a:lnTo>
                    <a:pt x="0" y="43385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6" name="Freeform 6"/>
            <p:cNvSpPr/>
            <p:nvPr/>
          </p:nvSpPr>
          <p:spPr>
            <a:xfrm>
              <a:off x="0" y="0"/>
              <a:ext cx="7059828" cy="4338585"/>
            </a:xfrm>
            <a:custGeom>
              <a:avLst/>
              <a:gdLst/>
              <a:ahLst/>
              <a:cxnLst/>
              <a:rect l="l" t="t" r="r" b="b"/>
              <a:pathLst>
                <a:path w="7059828" h="4338585">
                  <a:moveTo>
                    <a:pt x="0" y="0"/>
                  </a:moveTo>
                  <a:lnTo>
                    <a:pt x="7059828" y="0"/>
                  </a:lnTo>
                  <a:lnTo>
                    <a:pt x="7059828" y="4338585"/>
                  </a:lnTo>
                  <a:lnTo>
                    <a:pt x="0" y="43385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8" name="TextBox 6">
            <a:extLst>
              <a:ext uri="{FF2B5EF4-FFF2-40B4-BE49-F238E27FC236}">
                <a16:creationId xmlns:a16="http://schemas.microsoft.com/office/drawing/2014/main" id="{DB5BC13F-4C57-C533-ACF2-A4CC40977C70}"/>
              </a:ext>
            </a:extLst>
          </p:cNvPr>
          <p:cNvSpPr txBox="1"/>
          <p:nvPr/>
        </p:nvSpPr>
        <p:spPr>
          <a:xfrm>
            <a:off x="1413606" y="7048500"/>
            <a:ext cx="9661987" cy="9727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79"/>
              </a:lnSpc>
            </a:pPr>
            <a:r>
              <a:rPr lang="en-US" sz="2487" b="1" dirty="0">
                <a:solidFill>
                  <a:srgbClr val="000000"/>
                </a:solidFill>
                <a:latin typeface="Inter"/>
              </a:rPr>
              <a:t>Name :- Hemanshu Patil</a:t>
            </a:r>
          </a:p>
          <a:p>
            <a:pPr>
              <a:lnSpc>
                <a:spcPts val="3979"/>
              </a:lnSpc>
            </a:pPr>
            <a:r>
              <a:rPr lang="en-US" sz="2487" b="1" dirty="0">
                <a:solidFill>
                  <a:srgbClr val="000000"/>
                </a:solidFill>
                <a:latin typeface="Inter"/>
              </a:rPr>
              <a:t>Roll No :- 2211958</a:t>
            </a:r>
          </a:p>
        </p:txBody>
      </p:sp>
    </p:spTree>
    <p:extLst>
      <p:ext uri="{BB962C8B-B14F-4D97-AF65-F5344CB8AC3E}">
        <p14:creationId xmlns:p14="http://schemas.microsoft.com/office/powerpoint/2010/main" val="30456850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28700" y="1333500"/>
            <a:ext cx="10934699" cy="11413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910"/>
              </a:lnSpc>
            </a:pPr>
            <a:r>
              <a:rPr lang="en-US" sz="7570" dirty="0">
                <a:solidFill>
                  <a:srgbClr val="9976FF"/>
                </a:solidFill>
                <a:latin typeface="Inter Bold"/>
              </a:rPr>
              <a:t>P</a:t>
            </a:r>
            <a:r>
              <a:rPr lang="en-US" sz="7570" dirty="0">
                <a:solidFill>
                  <a:schemeClr val="tx1">
                    <a:lumMod val="95000"/>
                    <a:lumOff val="5000"/>
                  </a:schemeClr>
                </a:solidFill>
                <a:latin typeface="Inter Bold"/>
              </a:rPr>
              <a:t>rivacy &amp; </a:t>
            </a:r>
            <a:r>
              <a:rPr lang="en-US" sz="7570" dirty="0">
                <a:solidFill>
                  <a:srgbClr val="9976FF"/>
                </a:solidFill>
                <a:latin typeface="Inter Bold"/>
              </a:rPr>
              <a:t>S</a:t>
            </a:r>
            <a:r>
              <a:rPr lang="en-US" sz="7570" dirty="0">
                <a:solidFill>
                  <a:schemeClr val="tx1">
                    <a:lumMod val="95000"/>
                    <a:lumOff val="5000"/>
                  </a:schemeClr>
                </a:solidFill>
                <a:latin typeface="Inter Bold"/>
              </a:rPr>
              <a:t>ecurity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5D592B2C-0AA2-798F-609E-D78598B573D3}"/>
              </a:ext>
            </a:extLst>
          </p:cNvPr>
          <p:cNvGrpSpPr/>
          <p:nvPr/>
        </p:nvGrpSpPr>
        <p:grpSpPr>
          <a:xfrm>
            <a:off x="762000" y="4152899"/>
            <a:ext cx="10287000" cy="4883725"/>
            <a:chOff x="-2883801" y="-154690"/>
            <a:chExt cx="4693464" cy="2252417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850E3138-E12C-BF6E-03D6-B6CD9BFE11BB}"/>
                </a:ext>
              </a:extLst>
            </p:cNvPr>
            <p:cNvSpPr/>
            <p:nvPr/>
          </p:nvSpPr>
          <p:spPr>
            <a:xfrm>
              <a:off x="-2883801" y="-154690"/>
              <a:ext cx="4693464" cy="2252417"/>
            </a:xfrm>
            <a:custGeom>
              <a:avLst/>
              <a:gdLst/>
              <a:ahLst/>
              <a:cxnLst/>
              <a:rect l="l" t="t" r="r" b="b"/>
              <a:pathLst>
                <a:path w="4693464" h="2252417">
                  <a:moveTo>
                    <a:pt x="4569004" y="2252417"/>
                  </a:moveTo>
                  <a:lnTo>
                    <a:pt x="124460" y="2252417"/>
                  </a:lnTo>
                  <a:cubicBezTo>
                    <a:pt x="55880" y="2252417"/>
                    <a:pt x="0" y="2196537"/>
                    <a:pt x="0" y="212795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569004" y="0"/>
                  </a:lnTo>
                  <a:cubicBezTo>
                    <a:pt x="4637584" y="0"/>
                    <a:pt x="4693464" y="55880"/>
                    <a:pt x="4693464" y="124460"/>
                  </a:cubicBezTo>
                  <a:lnTo>
                    <a:pt x="4693464" y="2127957"/>
                  </a:lnTo>
                  <a:cubicBezTo>
                    <a:pt x="4693464" y="2196537"/>
                    <a:pt x="4637584" y="2252417"/>
                    <a:pt x="4569004" y="2252417"/>
                  </a:cubicBezTo>
                  <a:close/>
                </a:path>
              </a:pathLst>
            </a:custGeom>
            <a:solidFill>
              <a:srgbClr val="F1F1F1">
                <a:alpha val="63922"/>
              </a:srgbClr>
            </a:solidFill>
          </p:spPr>
          <p:txBody>
            <a:bodyPr/>
            <a:lstStyle/>
            <a:p>
              <a:endParaRPr lang="en-IN" dirty="0"/>
            </a:p>
          </p:txBody>
        </p:sp>
      </p:grpSp>
      <p:sp>
        <p:nvSpPr>
          <p:cNvPr id="6" name="TextBox 4">
            <a:extLst>
              <a:ext uri="{FF2B5EF4-FFF2-40B4-BE49-F238E27FC236}">
                <a16:creationId xmlns:a16="http://schemas.microsoft.com/office/drawing/2014/main" id="{5A275A34-617D-6892-80AF-873F4E22EA0B}"/>
              </a:ext>
            </a:extLst>
          </p:cNvPr>
          <p:cNvSpPr txBox="1"/>
          <p:nvPr/>
        </p:nvSpPr>
        <p:spPr>
          <a:xfrm>
            <a:off x="1037303" y="4419518"/>
            <a:ext cx="9736394" cy="43504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Inter"/>
              </a:rPr>
              <a:t>Privacy involves respecting users' personal data and only collecting what's </a:t>
            </a:r>
            <a:r>
              <a:rPr lang="en-US" sz="2500" dirty="0">
                <a:solidFill>
                  <a:srgbClr val="000000"/>
                </a:solidFill>
                <a:latin typeface="Inter"/>
              </a:rPr>
              <a:t>necessary</a:t>
            </a:r>
            <a:r>
              <a:rPr lang="en-US" sz="2400" dirty="0">
                <a:solidFill>
                  <a:srgbClr val="000000"/>
                </a:solidFill>
                <a:latin typeface="Inter"/>
              </a:rPr>
              <a:t> with their permission.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Inter"/>
              </a:rPr>
              <a:t>Security includes protecting the app and user data from hackers through strong safeguards and regular checks.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000000"/>
                </a:solidFill>
                <a:latin typeface="Inter"/>
              </a:rPr>
              <a:t>These aspects are essential for building trust and ensuring data safety in the digital world.</a:t>
            </a:r>
          </a:p>
        </p:txBody>
      </p:sp>
    </p:spTree>
    <p:extLst>
      <p:ext uri="{BB962C8B-B14F-4D97-AF65-F5344CB8AC3E}">
        <p14:creationId xmlns:p14="http://schemas.microsoft.com/office/powerpoint/2010/main" val="33045641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5887749" cy="3028003"/>
            <a:chOff x="0" y="0"/>
            <a:chExt cx="7850332" cy="4037337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7850332" cy="28383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8280"/>
                </a:lnSpc>
              </a:pPr>
              <a:r>
                <a:rPr lang="en-US" sz="7570" dirty="0">
                  <a:solidFill>
                    <a:srgbClr val="9976FF"/>
                  </a:solidFill>
                  <a:latin typeface="Inter Bold"/>
                </a:rPr>
                <a:t>E</a:t>
              </a:r>
              <a:r>
                <a:rPr lang="en-US" sz="757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Inter Bold"/>
                </a:rPr>
                <a:t>ncryption &amp;</a:t>
              </a:r>
            </a:p>
            <a:p>
              <a:pPr>
                <a:lnSpc>
                  <a:spcPts val="8280"/>
                </a:lnSpc>
              </a:pPr>
              <a:r>
                <a:rPr lang="en-US" sz="7570" dirty="0">
                  <a:solidFill>
                    <a:srgbClr val="9976FF"/>
                  </a:solidFill>
                  <a:latin typeface="Inter Bold"/>
                </a:rPr>
                <a:t>D</a:t>
              </a:r>
              <a:r>
                <a:rPr lang="en-US" sz="757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Inter Bold"/>
                </a:rPr>
                <a:t>ecryption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3443612"/>
              <a:ext cx="7850332" cy="5937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51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8028552" y="2704929"/>
            <a:ext cx="9230748" cy="2146043"/>
            <a:chOff x="0" y="0"/>
            <a:chExt cx="12307664" cy="2861391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0"/>
              <a:ext cx="12307664" cy="1055697"/>
              <a:chOff x="0" y="0"/>
              <a:chExt cx="7699164" cy="6604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7699164" cy="660400"/>
              </a:xfrm>
              <a:custGeom>
                <a:avLst/>
                <a:gdLst/>
                <a:ahLst/>
                <a:cxnLst/>
                <a:rect l="l" t="t" r="r" b="b"/>
                <a:pathLst>
                  <a:path w="7699164" h="660400">
                    <a:moveTo>
                      <a:pt x="7574704" y="660400"/>
                    </a:moveTo>
                    <a:lnTo>
                      <a:pt x="124460" y="660400"/>
                    </a:lnTo>
                    <a:cubicBezTo>
                      <a:pt x="55880" y="660400"/>
                      <a:pt x="0" y="604520"/>
                      <a:pt x="0" y="53594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7574704" y="0"/>
                    </a:lnTo>
                    <a:cubicBezTo>
                      <a:pt x="7643284" y="0"/>
                      <a:pt x="7699164" y="55880"/>
                      <a:pt x="7699164" y="124460"/>
                    </a:cubicBezTo>
                    <a:lnTo>
                      <a:pt x="7699164" y="535940"/>
                    </a:lnTo>
                    <a:cubicBezTo>
                      <a:pt x="7699164" y="604520"/>
                      <a:pt x="7643284" y="660400"/>
                      <a:pt x="7574704" y="660400"/>
                    </a:cubicBezTo>
                    <a:close/>
                  </a:path>
                </a:pathLst>
              </a:custGeom>
              <a:solidFill>
                <a:srgbClr val="F1F1F1">
                  <a:alpha val="63922"/>
                </a:srgbClr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8" name="TextBox 8"/>
            <p:cNvSpPr txBox="1"/>
            <p:nvPr/>
          </p:nvSpPr>
          <p:spPr>
            <a:xfrm>
              <a:off x="440289" y="197437"/>
              <a:ext cx="11427085" cy="5623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94"/>
                </a:lnSpc>
              </a:pPr>
              <a:r>
                <a:rPr lang="en-US" sz="2800" b="1" dirty="0">
                  <a:solidFill>
                    <a:srgbClr val="000000"/>
                  </a:solidFill>
                  <a:latin typeface="Inter Bold"/>
                </a:rPr>
                <a:t>Encryption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440289" y="1342427"/>
              <a:ext cx="11427085" cy="15189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74"/>
                </a:lnSpc>
              </a:pPr>
              <a:r>
                <a:rPr lang="en-US" sz="2400" dirty="0">
                  <a:solidFill>
                    <a:srgbClr val="000000"/>
                  </a:solidFill>
                  <a:latin typeface="Inter"/>
                </a:rPr>
                <a:t>This is the process of converting plain or readable data (plaintext) into a coded format (ciphertext) using an encryption algorithm and a secret key.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8028552" y="5964448"/>
            <a:ext cx="9230748" cy="2146043"/>
            <a:chOff x="0" y="0"/>
            <a:chExt cx="12307664" cy="2861391"/>
          </a:xfrm>
        </p:grpSpPr>
        <p:grpSp>
          <p:nvGrpSpPr>
            <p:cNvPr id="11" name="Group 11"/>
            <p:cNvGrpSpPr/>
            <p:nvPr/>
          </p:nvGrpSpPr>
          <p:grpSpPr>
            <a:xfrm>
              <a:off x="0" y="0"/>
              <a:ext cx="12307664" cy="1055697"/>
              <a:chOff x="0" y="0"/>
              <a:chExt cx="7699164" cy="6604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7699164" cy="660400"/>
              </a:xfrm>
              <a:custGeom>
                <a:avLst/>
                <a:gdLst/>
                <a:ahLst/>
                <a:cxnLst/>
                <a:rect l="l" t="t" r="r" b="b"/>
                <a:pathLst>
                  <a:path w="7699164" h="660400">
                    <a:moveTo>
                      <a:pt x="7574704" y="660400"/>
                    </a:moveTo>
                    <a:lnTo>
                      <a:pt x="124460" y="660400"/>
                    </a:lnTo>
                    <a:cubicBezTo>
                      <a:pt x="55880" y="660400"/>
                      <a:pt x="0" y="604520"/>
                      <a:pt x="0" y="53594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7574704" y="0"/>
                    </a:lnTo>
                    <a:cubicBezTo>
                      <a:pt x="7643284" y="0"/>
                      <a:pt x="7699164" y="55880"/>
                      <a:pt x="7699164" y="124460"/>
                    </a:cubicBezTo>
                    <a:lnTo>
                      <a:pt x="7699164" y="535940"/>
                    </a:lnTo>
                    <a:cubicBezTo>
                      <a:pt x="7699164" y="604520"/>
                      <a:pt x="7643284" y="660400"/>
                      <a:pt x="7574704" y="660400"/>
                    </a:cubicBezTo>
                    <a:close/>
                  </a:path>
                </a:pathLst>
              </a:custGeom>
              <a:solidFill>
                <a:srgbClr val="F1F1F1">
                  <a:alpha val="63922"/>
                </a:srgbClr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440289" y="197437"/>
              <a:ext cx="11427085" cy="5623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94"/>
                </a:lnSpc>
              </a:pPr>
              <a:r>
                <a:rPr lang="en-US" sz="2800" b="1" dirty="0">
                  <a:solidFill>
                    <a:srgbClr val="000000"/>
                  </a:solidFill>
                  <a:latin typeface="Inter Bold"/>
                </a:rPr>
                <a:t>Decryption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440289" y="1342427"/>
              <a:ext cx="11427085" cy="15189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74"/>
                </a:lnSpc>
              </a:pPr>
              <a:r>
                <a:rPr lang="en-US" sz="2400" dirty="0">
                  <a:solidFill>
                    <a:srgbClr val="000000"/>
                  </a:solidFill>
                  <a:latin typeface="Inter"/>
                </a:rPr>
                <a:t>Decryption is the reverse process of encryption. It involves converting the ciphertext back into plaintext using the decryption key.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00219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104900" y="1143831"/>
            <a:ext cx="9893343" cy="11413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910"/>
              </a:lnSpc>
            </a:pPr>
            <a:r>
              <a:rPr lang="en-US" sz="7570" dirty="0">
                <a:solidFill>
                  <a:schemeClr val="tx1">
                    <a:lumMod val="95000"/>
                    <a:lumOff val="5000"/>
                  </a:schemeClr>
                </a:solidFill>
                <a:latin typeface="Inter Bold"/>
              </a:rPr>
              <a:t>Conclusion 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FE923D68-5C6D-DBF7-0782-5138940366BC}"/>
              </a:ext>
            </a:extLst>
          </p:cNvPr>
          <p:cNvGrpSpPr/>
          <p:nvPr/>
        </p:nvGrpSpPr>
        <p:grpSpPr>
          <a:xfrm>
            <a:off x="457200" y="3390900"/>
            <a:ext cx="14249400" cy="6096000"/>
            <a:chOff x="-2877526" y="-362361"/>
            <a:chExt cx="4693464" cy="2811529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93B48B7-DDBB-A4D9-CBB0-888A442192E2}"/>
                </a:ext>
              </a:extLst>
            </p:cNvPr>
            <p:cNvSpPr/>
            <p:nvPr/>
          </p:nvSpPr>
          <p:spPr>
            <a:xfrm>
              <a:off x="-2877526" y="-362361"/>
              <a:ext cx="4693464" cy="2811529"/>
            </a:xfrm>
            <a:custGeom>
              <a:avLst/>
              <a:gdLst/>
              <a:ahLst/>
              <a:cxnLst/>
              <a:rect l="l" t="t" r="r" b="b"/>
              <a:pathLst>
                <a:path w="4693464" h="2252417">
                  <a:moveTo>
                    <a:pt x="4569004" y="2252417"/>
                  </a:moveTo>
                  <a:lnTo>
                    <a:pt x="124460" y="2252417"/>
                  </a:lnTo>
                  <a:cubicBezTo>
                    <a:pt x="55880" y="2252417"/>
                    <a:pt x="0" y="2196537"/>
                    <a:pt x="0" y="212795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569004" y="0"/>
                  </a:lnTo>
                  <a:cubicBezTo>
                    <a:pt x="4637584" y="0"/>
                    <a:pt x="4693464" y="55880"/>
                    <a:pt x="4693464" y="124460"/>
                  </a:cubicBezTo>
                  <a:lnTo>
                    <a:pt x="4693464" y="2127957"/>
                  </a:lnTo>
                  <a:cubicBezTo>
                    <a:pt x="4693464" y="2196537"/>
                    <a:pt x="4637584" y="2252417"/>
                    <a:pt x="4569004" y="2252417"/>
                  </a:cubicBezTo>
                  <a:close/>
                </a:path>
              </a:pathLst>
            </a:custGeom>
            <a:solidFill>
              <a:srgbClr val="F1F1F1">
                <a:alpha val="63922"/>
              </a:srgbClr>
            </a:solidFill>
          </p:spPr>
          <p:txBody>
            <a:bodyPr/>
            <a:lstStyle/>
            <a:p>
              <a:endParaRPr lang="en-IN" dirty="0"/>
            </a:p>
          </p:txBody>
        </p:sp>
      </p:grpSp>
      <p:sp>
        <p:nvSpPr>
          <p:cNvPr id="6" name="TextBox 4">
            <a:extLst>
              <a:ext uri="{FF2B5EF4-FFF2-40B4-BE49-F238E27FC236}">
                <a16:creationId xmlns:a16="http://schemas.microsoft.com/office/drawing/2014/main" id="{1522E23B-1E76-933E-64B9-A227D542CA9E}"/>
              </a:ext>
            </a:extLst>
          </p:cNvPr>
          <p:cNvSpPr txBox="1"/>
          <p:nvPr/>
        </p:nvSpPr>
        <p:spPr>
          <a:xfrm>
            <a:off x="1104900" y="3619500"/>
            <a:ext cx="13601700" cy="5275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503" dirty="0">
                <a:solidFill>
                  <a:srgbClr val="000000"/>
                </a:solidFill>
                <a:latin typeface="Inter"/>
              </a:rPr>
              <a:t>Mobile apps started with basic functionalities and limited offerings.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503" dirty="0">
                <a:solidFill>
                  <a:srgbClr val="000000"/>
                </a:solidFill>
                <a:latin typeface="Inter"/>
              </a:rPr>
              <a:t>Over time, they evolved into a multi-billion-dollar industry with diverse applications.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503" dirty="0">
                <a:solidFill>
                  <a:srgbClr val="000000"/>
                </a:solidFill>
                <a:latin typeface="Inter"/>
              </a:rPr>
              <a:t>They began with simple games and utilities, progressing to AI-driven and AR/VR-enhanced apps.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503" dirty="0">
                <a:solidFill>
                  <a:srgbClr val="000000"/>
                </a:solidFill>
                <a:latin typeface="Inter"/>
              </a:rPr>
              <a:t>These applications have reshaped how we work, play, and connect.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503" dirty="0">
                <a:solidFill>
                  <a:srgbClr val="000000"/>
                </a:solidFill>
                <a:latin typeface="Inter"/>
              </a:rPr>
              <a:t>Ongoing advancements promise even more exciting developments.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503" dirty="0">
                <a:solidFill>
                  <a:srgbClr val="000000"/>
                </a:solidFill>
                <a:latin typeface="Inter"/>
              </a:rPr>
              <a:t>Mobile apps are now an integral part of our daily lives and the digital landscape.</a:t>
            </a:r>
          </a:p>
        </p:txBody>
      </p:sp>
    </p:spTree>
    <p:extLst>
      <p:ext uri="{BB962C8B-B14F-4D97-AF65-F5344CB8AC3E}">
        <p14:creationId xmlns:p14="http://schemas.microsoft.com/office/powerpoint/2010/main" val="15633489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990600" y="1714500"/>
            <a:ext cx="9893343" cy="11413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910"/>
              </a:lnSpc>
            </a:pPr>
            <a:r>
              <a:rPr lang="en-US" sz="7570" dirty="0">
                <a:solidFill>
                  <a:schemeClr val="tx1">
                    <a:lumMod val="95000"/>
                    <a:lumOff val="5000"/>
                  </a:schemeClr>
                </a:solidFill>
                <a:latin typeface="Inter Bold"/>
              </a:rPr>
              <a:t>References :-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714500" y="3543300"/>
            <a:ext cx="14859000" cy="22074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14350" indent="-514350">
              <a:lnSpc>
                <a:spcPts val="3504"/>
              </a:lnSpc>
              <a:buFont typeface="+mj-lt"/>
              <a:buAutoNum type="arabicPeriod"/>
            </a:pPr>
            <a:r>
              <a:rPr lang="en-US" sz="2503" dirty="0">
                <a:solidFill>
                  <a:srgbClr val="000000"/>
                </a:solidFill>
                <a:latin typeface="Inter"/>
                <a:hlinkClick r:id="rId2"/>
              </a:rPr>
              <a:t>https://www.freepik.com/photos</a:t>
            </a:r>
            <a:endParaRPr lang="en-US" sz="2503" dirty="0">
              <a:solidFill>
                <a:srgbClr val="000000"/>
              </a:solidFill>
              <a:latin typeface="Inter"/>
            </a:endParaRPr>
          </a:p>
          <a:p>
            <a:pPr marL="514350" indent="-514350">
              <a:lnSpc>
                <a:spcPts val="3504"/>
              </a:lnSpc>
              <a:buFont typeface="+mj-lt"/>
              <a:buAutoNum type="arabicPeriod"/>
            </a:pPr>
            <a:endParaRPr lang="en-US" sz="2503" dirty="0">
              <a:solidFill>
                <a:srgbClr val="000000"/>
              </a:solidFill>
              <a:latin typeface="Inter"/>
            </a:endParaRPr>
          </a:p>
          <a:p>
            <a:pPr marL="514350" indent="-514350">
              <a:lnSpc>
                <a:spcPts val="3504"/>
              </a:lnSpc>
              <a:buFont typeface="+mj-lt"/>
              <a:buAutoNum type="arabicPeriod"/>
            </a:pPr>
            <a:r>
              <a:rPr lang="en-US" sz="2503" dirty="0">
                <a:solidFill>
                  <a:srgbClr val="000000"/>
                </a:solidFill>
                <a:latin typeface="Inter"/>
                <a:hlinkClick r:id="rId3"/>
              </a:rPr>
              <a:t>http://www.pub.dev</a:t>
            </a:r>
            <a:endParaRPr lang="en-US" sz="2503" dirty="0">
              <a:solidFill>
                <a:srgbClr val="000000"/>
              </a:solidFill>
              <a:latin typeface="Inter"/>
            </a:endParaRPr>
          </a:p>
          <a:p>
            <a:pPr marL="514350" indent="-514350">
              <a:lnSpc>
                <a:spcPts val="3504"/>
              </a:lnSpc>
              <a:buFont typeface="+mj-lt"/>
              <a:buAutoNum type="arabicPeriod"/>
            </a:pPr>
            <a:endParaRPr lang="en-US" sz="2503" dirty="0">
              <a:solidFill>
                <a:srgbClr val="000000"/>
              </a:solidFill>
              <a:latin typeface="Inter"/>
            </a:endParaRPr>
          </a:p>
          <a:p>
            <a:pPr marL="514350" indent="-514350">
              <a:lnSpc>
                <a:spcPts val="3504"/>
              </a:lnSpc>
              <a:buFont typeface="+mj-lt"/>
              <a:buAutoNum type="arabicPeriod"/>
            </a:pPr>
            <a:r>
              <a:rPr lang="en-US" sz="2503" dirty="0">
                <a:solidFill>
                  <a:srgbClr val="000000"/>
                </a:solidFill>
                <a:latin typeface="Inter"/>
                <a:hlinkClick r:id="rId4"/>
              </a:rPr>
              <a:t>https://app.flutterflow.io/dashboard</a:t>
            </a:r>
            <a:endParaRPr lang="en-US" sz="2503" dirty="0">
              <a:solidFill>
                <a:srgbClr val="000000"/>
              </a:solidFill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0808591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834752" y="4576763"/>
            <a:ext cx="14618496" cy="1123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49"/>
              </a:lnSpc>
            </a:pPr>
            <a:r>
              <a:rPr lang="en-US" sz="7570" b="1" dirty="0">
                <a:solidFill>
                  <a:srgbClr val="000000"/>
                </a:solidFill>
                <a:latin typeface="Inter"/>
              </a:rPr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631018" y="2324100"/>
            <a:ext cx="6953997" cy="966761"/>
            <a:chOff x="0" y="0"/>
            <a:chExt cx="4750317" cy="660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750317" cy="660400"/>
            </a:xfrm>
            <a:custGeom>
              <a:avLst/>
              <a:gdLst/>
              <a:ahLst/>
              <a:cxnLst/>
              <a:rect l="l" t="t" r="r" b="b"/>
              <a:pathLst>
                <a:path w="4750317" h="660400">
                  <a:moveTo>
                    <a:pt x="4625857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625857" y="0"/>
                  </a:lnTo>
                  <a:cubicBezTo>
                    <a:pt x="4694437" y="0"/>
                    <a:pt x="4750317" y="55880"/>
                    <a:pt x="4750317" y="124460"/>
                  </a:cubicBezTo>
                  <a:lnTo>
                    <a:pt x="4750317" y="535940"/>
                  </a:lnTo>
                  <a:cubicBezTo>
                    <a:pt x="4750317" y="604520"/>
                    <a:pt x="4694437" y="660400"/>
                    <a:pt x="4625857" y="660400"/>
                  </a:cubicBezTo>
                  <a:close/>
                </a:path>
              </a:pathLst>
            </a:custGeom>
            <a:solidFill>
              <a:srgbClr val="F1F1F1">
                <a:alpha val="63922"/>
              </a:srgbClr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" name="Freeform 4"/>
          <p:cNvSpPr/>
          <p:nvPr/>
        </p:nvSpPr>
        <p:spPr>
          <a:xfrm>
            <a:off x="1522580" y="4081690"/>
            <a:ext cx="5459428" cy="3414624"/>
          </a:xfrm>
          <a:custGeom>
            <a:avLst/>
            <a:gdLst/>
            <a:ahLst/>
            <a:cxnLst/>
            <a:rect l="l" t="t" r="r" b="b"/>
            <a:pathLst>
              <a:path w="5459428" h="3414624">
                <a:moveTo>
                  <a:pt x="0" y="0"/>
                </a:moveTo>
                <a:lnTo>
                  <a:pt x="5459428" y="0"/>
                </a:lnTo>
                <a:lnTo>
                  <a:pt x="5459428" y="3414624"/>
                </a:lnTo>
                <a:lnTo>
                  <a:pt x="0" y="34146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TextBox 5"/>
          <p:cNvSpPr txBox="1"/>
          <p:nvPr/>
        </p:nvSpPr>
        <p:spPr>
          <a:xfrm>
            <a:off x="1522580" y="1647825"/>
            <a:ext cx="6388082" cy="12757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59"/>
              </a:lnSpc>
            </a:pPr>
            <a:r>
              <a:rPr lang="en-US" sz="7570" dirty="0">
                <a:solidFill>
                  <a:srgbClr val="000000"/>
                </a:solidFill>
                <a:latin typeface="Inter Bold"/>
              </a:rPr>
              <a:t>Contents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9631018" y="7012934"/>
            <a:ext cx="6953997" cy="966761"/>
            <a:chOff x="0" y="0"/>
            <a:chExt cx="4750317" cy="660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750317" cy="660400"/>
            </a:xfrm>
            <a:custGeom>
              <a:avLst/>
              <a:gdLst/>
              <a:ahLst/>
              <a:cxnLst/>
              <a:rect l="l" t="t" r="r" b="b"/>
              <a:pathLst>
                <a:path w="4750317" h="660400">
                  <a:moveTo>
                    <a:pt x="4625857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625857" y="0"/>
                  </a:lnTo>
                  <a:cubicBezTo>
                    <a:pt x="4694437" y="0"/>
                    <a:pt x="4750317" y="55880"/>
                    <a:pt x="4750317" y="124460"/>
                  </a:cubicBezTo>
                  <a:lnTo>
                    <a:pt x="4750317" y="535940"/>
                  </a:lnTo>
                  <a:cubicBezTo>
                    <a:pt x="4750317" y="604520"/>
                    <a:pt x="4694437" y="660400"/>
                    <a:pt x="4625857" y="660400"/>
                  </a:cubicBezTo>
                  <a:close/>
                </a:path>
              </a:pathLst>
            </a:custGeom>
            <a:solidFill>
              <a:srgbClr val="F1F1F1">
                <a:alpha val="63922"/>
              </a:srgbClr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631018" y="5842769"/>
            <a:ext cx="6953997" cy="966761"/>
            <a:chOff x="0" y="0"/>
            <a:chExt cx="4750317" cy="6604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750317" cy="660400"/>
            </a:xfrm>
            <a:custGeom>
              <a:avLst/>
              <a:gdLst/>
              <a:ahLst/>
              <a:cxnLst/>
              <a:rect l="l" t="t" r="r" b="b"/>
              <a:pathLst>
                <a:path w="4750317" h="660400">
                  <a:moveTo>
                    <a:pt x="4625857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625857" y="0"/>
                  </a:lnTo>
                  <a:cubicBezTo>
                    <a:pt x="4694437" y="0"/>
                    <a:pt x="4750317" y="55880"/>
                    <a:pt x="4750317" y="124460"/>
                  </a:cubicBezTo>
                  <a:lnTo>
                    <a:pt x="4750317" y="535940"/>
                  </a:lnTo>
                  <a:cubicBezTo>
                    <a:pt x="4750317" y="604520"/>
                    <a:pt x="4694437" y="660400"/>
                    <a:pt x="4625857" y="660400"/>
                  </a:cubicBezTo>
                  <a:close/>
                </a:path>
              </a:pathLst>
            </a:custGeom>
            <a:solidFill>
              <a:srgbClr val="F1F1F1">
                <a:alpha val="63922"/>
              </a:srgbClr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9631018" y="4612691"/>
            <a:ext cx="6953997" cy="966761"/>
            <a:chOff x="0" y="0"/>
            <a:chExt cx="4750317" cy="6604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4750317" cy="660400"/>
            </a:xfrm>
            <a:custGeom>
              <a:avLst/>
              <a:gdLst/>
              <a:ahLst/>
              <a:cxnLst/>
              <a:rect l="l" t="t" r="r" b="b"/>
              <a:pathLst>
                <a:path w="4750317" h="660400">
                  <a:moveTo>
                    <a:pt x="4625857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625857" y="0"/>
                  </a:lnTo>
                  <a:cubicBezTo>
                    <a:pt x="4694437" y="0"/>
                    <a:pt x="4750317" y="55880"/>
                    <a:pt x="4750317" y="124460"/>
                  </a:cubicBezTo>
                  <a:lnTo>
                    <a:pt x="4750317" y="535940"/>
                  </a:lnTo>
                  <a:cubicBezTo>
                    <a:pt x="4750317" y="604520"/>
                    <a:pt x="4694437" y="660400"/>
                    <a:pt x="4625857" y="660400"/>
                  </a:cubicBezTo>
                  <a:close/>
                </a:path>
              </a:pathLst>
            </a:custGeom>
            <a:solidFill>
              <a:srgbClr val="F1F1F1">
                <a:alpha val="63922"/>
              </a:srgbClr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631018" y="3436381"/>
            <a:ext cx="6953997" cy="966761"/>
            <a:chOff x="0" y="0"/>
            <a:chExt cx="4750317" cy="6604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4750317" cy="660400"/>
            </a:xfrm>
            <a:custGeom>
              <a:avLst/>
              <a:gdLst/>
              <a:ahLst/>
              <a:cxnLst/>
              <a:rect l="l" t="t" r="r" b="b"/>
              <a:pathLst>
                <a:path w="4750317" h="660400">
                  <a:moveTo>
                    <a:pt x="4625857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625857" y="0"/>
                  </a:lnTo>
                  <a:cubicBezTo>
                    <a:pt x="4694437" y="0"/>
                    <a:pt x="4750317" y="55880"/>
                    <a:pt x="4750317" y="124460"/>
                  </a:cubicBezTo>
                  <a:lnTo>
                    <a:pt x="4750317" y="535940"/>
                  </a:lnTo>
                  <a:cubicBezTo>
                    <a:pt x="4750317" y="604520"/>
                    <a:pt x="4694437" y="660400"/>
                    <a:pt x="4625857" y="660400"/>
                  </a:cubicBezTo>
                  <a:close/>
                </a:path>
              </a:pathLst>
            </a:custGeom>
            <a:solidFill>
              <a:srgbClr val="F1F1F1">
                <a:alpha val="63922"/>
              </a:srgbClr>
            </a:solidFill>
          </p:spPr>
          <p:txBody>
            <a:bodyPr/>
            <a:lstStyle/>
            <a:p>
              <a:endParaRPr lang="en-IN"/>
            </a:p>
          </p:txBody>
        </p:sp>
      </p:grpSp>
      <p:graphicFrame>
        <p:nvGraphicFramePr>
          <p:cNvPr id="14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546902"/>
              </p:ext>
            </p:extLst>
          </p:nvPr>
        </p:nvGraphicFramePr>
        <p:xfrm>
          <a:off x="10017218" y="2247624"/>
          <a:ext cx="5961062" cy="6741943"/>
        </p:xfrm>
        <a:graphic>
          <a:graphicData uri="http://schemas.openxmlformats.org/drawingml/2006/table">
            <a:tbl>
              <a:tblPr/>
              <a:tblGrid>
                <a:gridCol w="5961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2359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335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500" u="none" strike="noStrike" dirty="0">
                          <a:solidFill>
                            <a:srgbClr val="000000"/>
                          </a:solidFill>
                          <a:latin typeface="Inter"/>
                        </a:rPr>
                        <a:t>Introduction to Topic</a:t>
                      </a:r>
                      <a:endParaRPr lang="en-US" sz="25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359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335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500" u="none" strike="noStrike" dirty="0">
                          <a:solidFill>
                            <a:srgbClr val="000000"/>
                          </a:solidFill>
                          <a:latin typeface="Inter"/>
                        </a:rPr>
                        <a:t>About to Mobile Application</a:t>
                      </a:r>
                      <a:endParaRPr lang="en-US" sz="25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359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335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500" u="none" strike="noStrike" dirty="0">
                          <a:solidFill>
                            <a:srgbClr val="000000"/>
                          </a:solidFill>
                          <a:latin typeface="Inter"/>
                        </a:rPr>
                        <a:t>Evolution of Mobile Apps</a:t>
                      </a:r>
                      <a:endParaRPr lang="en-US" sz="25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359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335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500" u="none" strike="noStrike" dirty="0">
                          <a:solidFill>
                            <a:srgbClr val="000000"/>
                          </a:solidFill>
                          <a:latin typeface="Inter"/>
                        </a:rPr>
                        <a:t>Advantages of Mobile Apps</a:t>
                      </a:r>
                      <a:endParaRPr lang="en-US" sz="25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04927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335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500" u="none" strike="noStrike" dirty="0">
                          <a:solidFill>
                            <a:srgbClr val="000000"/>
                          </a:solidFill>
                          <a:latin typeface="Inter"/>
                        </a:rPr>
                        <a:t>Integrations with other Technologies</a:t>
                      </a:r>
                      <a:endParaRPr lang="en-US" sz="25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42656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3359"/>
                        </a:lnSpc>
                        <a:spcBef>
                          <a:spcPct val="0"/>
                        </a:spcBef>
                        <a:defRPr/>
                      </a:pPr>
                      <a:endParaRPr lang="en-US" sz="25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5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005939"/>
              </p:ext>
            </p:extLst>
          </p:nvPr>
        </p:nvGraphicFramePr>
        <p:xfrm>
          <a:off x="9829800" y="1892781"/>
          <a:ext cx="6181595" cy="1574319"/>
        </p:xfrm>
        <a:graphic>
          <a:graphicData uri="http://schemas.openxmlformats.org/drawingml/2006/table">
            <a:tbl>
              <a:tblPr/>
              <a:tblGrid>
                <a:gridCol w="6181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7431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3359"/>
                        </a:lnSpc>
                        <a:spcBef>
                          <a:spcPct val="0"/>
                        </a:spcBef>
                        <a:defRPr/>
                      </a:pPr>
                      <a:endParaRPr lang="en-US" sz="11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6" name="Group 16"/>
          <p:cNvGrpSpPr/>
          <p:nvPr/>
        </p:nvGrpSpPr>
        <p:grpSpPr>
          <a:xfrm>
            <a:off x="9631018" y="8236869"/>
            <a:ext cx="6953997" cy="966761"/>
            <a:chOff x="0" y="0"/>
            <a:chExt cx="4750317" cy="6604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4750317" cy="660400"/>
            </a:xfrm>
            <a:custGeom>
              <a:avLst/>
              <a:gdLst/>
              <a:ahLst/>
              <a:cxnLst/>
              <a:rect l="l" t="t" r="r" b="b"/>
              <a:pathLst>
                <a:path w="4750317" h="660400">
                  <a:moveTo>
                    <a:pt x="4625857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625857" y="0"/>
                  </a:lnTo>
                  <a:cubicBezTo>
                    <a:pt x="4694437" y="0"/>
                    <a:pt x="4750317" y="55880"/>
                    <a:pt x="4750317" y="124460"/>
                  </a:cubicBezTo>
                  <a:lnTo>
                    <a:pt x="4750317" y="535940"/>
                  </a:lnTo>
                  <a:cubicBezTo>
                    <a:pt x="4750317" y="604520"/>
                    <a:pt x="4694437" y="660400"/>
                    <a:pt x="4625857" y="660400"/>
                  </a:cubicBezTo>
                  <a:close/>
                </a:path>
              </a:pathLst>
            </a:custGeom>
            <a:solidFill>
              <a:srgbClr val="F1F1F1">
                <a:alpha val="63922"/>
              </a:srgbClr>
            </a:solidFill>
          </p:spPr>
          <p:txBody>
            <a:bodyPr/>
            <a:lstStyle/>
            <a:p>
              <a:endParaRPr lang="en-IN"/>
            </a:p>
          </p:txBody>
        </p:sp>
      </p:grpSp>
      <p:graphicFrame>
        <p:nvGraphicFramePr>
          <p:cNvPr id="18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911489"/>
              </p:ext>
            </p:extLst>
          </p:nvPr>
        </p:nvGraphicFramePr>
        <p:xfrm>
          <a:off x="9829800" y="8236869"/>
          <a:ext cx="6181595" cy="1034695"/>
        </p:xfrm>
        <a:graphic>
          <a:graphicData uri="http://schemas.openxmlformats.org/drawingml/2006/table">
            <a:tbl>
              <a:tblPr/>
              <a:tblGrid>
                <a:gridCol w="6181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3469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335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500" dirty="0">
                          <a:solidFill>
                            <a:srgbClr val="000000"/>
                          </a:solidFill>
                          <a:latin typeface="Inter"/>
                        </a:rPr>
                        <a:t>Other Features</a:t>
                      </a:r>
                      <a:endParaRPr lang="en-US" sz="25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12425341" y="3906044"/>
            <a:ext cx="5539340" cy="5539340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51270"/>
            </a:xfrm>
            <a:custGeom>
              <a:avLst/>
              <a:gdLst/>
              <a:ahLst/>
              <a:cxnLst/>
              <a:rect l="l" t="t" r="r" b="b"/>
              <a:pathLst>
                <a:path w="6350000" h="6351270">
                  <a:moveTo>
                    <a:pt x="0" y="5955030"/>
                  </a:moveTo>
                  <a:lnTo>
                    <a:pt x="0" y="394970"/>
                  </a:lnTo>
                  <a:cubicBezTo>
                    <a:pt x="0" y="176530"/>
                    <a:pt x="176530" y="0"/>
                    <a:pt x="394970" y="0"/>
                  </a:cubicBezTo>
                  <a:lnTo>
                    <a:pt x="5956300" y="0"/>
                  </a:lnTo>
                  <a:cubicBezTo>
                    <a:pt x="6173470" y="0"/>
                    <a:pt x="6350000" y="176530"/>
                    <a:pt x="6350000" y="394970"/>
                  </a:cubicBezTo>
                  <a:cubicBezTo>
                    <a:pt x="6350000" y="394970"/>
                    <a:pt x="6350000" y="394970"/>
                    <a:pt x="6350000" y="394970"/>
                  </a:cubicBezTo>
                  <a:lnTo>
                    <a:pt x="6350000" y="5956300"/>
                  </a:lnTo>
                  <a:cubicBezTo>
                    <a:pt x="6350000" y="6174740"/>
                    <a:pt x="6173470" y="6351270"/>
                    <a:pt x="5955030" y="6351270"/>
                  </a:cubicBezTo>
                  <a:lnTo>
                    <a:pt x="5955030" y="6351270"/>
                  </a:lnTo>
                  <a:lnTo>
                    <a:pt x="394970" y="6351270"/>
                  </a:lnTo>
                  <a:cubicBezTo>
                    <a:pt x="176530" y="6350000"/>
                    <a:pt x="0" y="6173470"/>
                    <a:pt x="0" y="5955030"/>
                  </a:cubicBezTo>
                  <a:cubicBezTo>
                    <a:pt x="0" y="5955030"/>
                    <a:pt x="0" y="5955030"/>
                    <a:pt x="0" y="5955030"/>
                  </a:cubicBezTo>
                  <a:close/>
                </a:path>
              </a:pathLst>
            </a:custGeom>
            <a:blipFill>
              <a:blip r:embed="rId2"/>
              <a:stretch>
                <a:fillRect l="-24991" r="-24991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846726" y="3906044"/>
            <a:ext cx="11040474" cy="5580855"/>
            <a:chOff x="0" y="0"/>
            <a:chExt cx="4693464" cy="225241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693464" cy="2252417"/>
            </a:xfrm>
            <a:custGeom>
              <a:avLst/>
              <a:gdLst/>
              <a:ahLst/>
              <a:cxnLst/>
              <a:rect l="l" t="t" r="r" b="b"/>
              <a:pathLst>
                <a:path w="4693464" h="2252417">
                  <a:moveTo>
                    <a:pt x="4569004" y="2252417"/>
                  </a:moveTo>
                  <a:lnTo>
                    <a:pt x="124460" y="2252417"/>
                  </a:lnTo>
                  <a:cubicBezTo>
                    <a:pt x="55880" y="2252417"/>
                    <a:pt x="0" y="2196537"/>
                    <a:pt x="0" y="212795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569004" y="0"/>
                  </a:lnTo>
                  <a:cubicBezTo>
                    <a:pt x="4637584" y="0"/>
                    <a:pt x="4693464" y="55880"/>
                    <a:pt x="4693464" y="124460"/>
                  </a:cubicBezTo>
                  <a:lnTo>
                    <a:pt x="4693464" y="2127957"/>
                  </a:lnTo>
                  <a:cubicBezTo>
                    <a:pt x="4693464" y="2196537"/>
                    <a:pt x="4637584" y="2252417"/>
                    <a:pt x="4569004" y="2252417"/>
                  </a:cubicBezTo>
                  <a:close/>
                </a:path>
              </a:pathLst>
            </a:custGeom>
            <a:solidFill>
              <a:srgbClr val="F1F1F1">
                <a:alpha val="63922"/>
              </a:srgbClr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352682" y="4156443"/>
            <a:ext cx="10028562" cy="50396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800" dirty="0">
                <a:solidFill>
                  <a:srgbClr val="000000"/>
                </a:solidFill>
                <a:latin typeface="Inter"/>
              </a:rPr>
              <a:t>Integration of artificial intelligence for personalization.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800" dirty="0">
                <a:solidFill>
                  <a:srgbClr val="000000"/>
                </a:solidFill>
                <a:latin typeface="Inter"/>
              </a:rPr>
              <a:t>Augmented and virtual reality experiences.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800" dirty="0">
                <a:solidFill>
                  <a:srgbClr val="000000"/>
                </a:solidFill>
                <a:latin typeface="Inter"/>
              </a:rPr>
              <a:t>Influence of 5G technology for faster connectivity.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800" dirty="0">
                <a:solidFill>
                  <a:srgbClr val="000000"/>
                </a:solidFill>
                <a:latin typeface="Inter"/>
              </a:rPr>
              <a:t>Emphasis on cross-platform development.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800" dirty="0">
                <a:solidFill>
                  <a:srgbClr val="000000"/>
                </a:solidFill>
                <a:latin typeface="Inter"/>
              </a:rPr>
              <a:t>Focus on security, privacy, health, education in app development.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94331" y="697680"/>
            <a:ext cx="17324149" cy="34240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910"/>
              </a:lnSpc>
            </a:pPr>
            <a:r>
              <a:rPr lang="en-US" sz="7570" dirty="0">
                <a:solidFill>
                  <a:srgbClr val="9976FF"/>
                </a:solidFill>
                <a:latin typeface="Inter Bold"/>
              </a:rPr>
              <a:t>I</a:t>
            </a:r>
            <a:r>
              <a:rPr lang="en-US" sz="7570" dirty="0">
                <a:latin typeface="Inter Bold"/>
              </a:rPr>
              <a:t>ntroduction</a:t>
            </a:r>
            <a:r>
              <a:rPr lang="en-US" sz="7570" dirty="0">
                <a:solidFill>
                  <a:srgbClr val="000000"/>
                </a:solidFill>
                <a:latin typeface="Inter Bold"/>
              </a:rPr>
              <a:t> to </a:t>
            </a:r>
            <a:r>
              <a:rPr lang="en-US" sz="7200" dirty="0">
                <a:solidFill>
                  <a:srgbClr val="000000"/>
                </a:solidFill>
                <a:latin typeface="Inter Bold"/>
              </a:rPr>
              <a:t>Future Trends in Mobile Application</a:t>
            </a:r>
          </a:p>
          <a:p>
            <a:pPr>
              <a:lnSpc>
                <a:spcPts val="8910"/>
              </a:lnSpc>
            </a:pPr>
            <a:endParaRPr lang="en-US" sz="7570" dirty="0">
              <a:solidFill>
                <a:srgbClr val="000000"/>
              </a:solidFill>
              <a:latin typeface="Inter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019175"/>
            <a:ext cx="9893343" cy="11413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910"/>
              </a:lnSpc>
            </a:pPr>
            <a:r>
              <a:rPr lang="en-US" sz="7425" dirty="0">
                <a:solidFill>
                  <a:srgbClr val="9976FF"/>
                </a:solidFill>
                <a:latin typeface="Inter Bold"/>
              </a:rPr>
              <a:t>A</a:t>
            </a:r>
            <a:r>
              <a:rPr lang="en-US" sz="7425" dirty="0">
                <a:latin typeface="Inter Bold"/>
              </a:rPr>
              <a:t>bout</a:t>
            </a:r>
            <a:r>
              <a:rPr lang="en-US" sz="7425" dirty="0">
                <a:solidFill>
                  <a:srgbClr val="9976FF"/>
                </a:solidFill>
                <a:latin typeface="Inter Bold"/>
              </a:rPr>
              <a:t> </a:t>
            </a:r>
            <a:r>
              <a:rPr lang="en-US" sz="7425" dirty="0">
                <a:solidFill>
                  <a:schemeClr val="tx1">
                    <a:lumMod val="95000"/>
                    <a:lumOff val="5000"/>
                  </a:schemeClr>
                </a:solidFill>
                <a:latin typeface="Inter Bold"/>
              </a:rPr>
              <a:t>Mobile Apps</a:t>
            </a: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13511049" y="4000500"/>
            <a:ext cx="3939783" cy="5829300"/>
            <a:chOff x="0" y="130492"/>
            <a:chExt cx="6350000" cy="9394508"/>
          </a:xfrm>
        </p:grpSpPr>
        <p:sp>
          <p:nvSpPr>
            <p:cNvPr id="5" name="Freeform 5"/>
            <p:cNvSpPr/>
            <p:nvPr/>
          </p:nvSpPr>
          <p:spPr>
            <a:xfrm>
              <a:off x="0" y="130492"/>
              <a:ext cx="6350000" cy="9394508"/>
            </a:xfrm>
            <a:custGeom>
              <a:avLst/>
              <a:gdLst/>
              <a:ahLst/>
              <a:cxnLst/>
              <a:rect l="l" t="t" r="r" b="b"/>
              <a:pathLst>
                <a:path w="6350000" h="9525000">
                  <a:moveTo>
                    <a:pt x="0" y="9042400"/>
                  </a:moveTo>
                  <a:lnTo>
                    <a:pt x="0" y="482600"/>
                  </a:lnTo>
                  <a:cubicBezTo>
                    <a:pt x="0" y="215900"/>
                    <a:pt x="215900" y="0"/>
                    <a:pt x="482600" y="0"/>
                  </a:cubicBezTo>
                  <a:lnTo>
                    <a:pt x="5867400" y="0"/>
                  </a:lnTo>
                  <a:cubicBezTo>
                    <a:pt x="6134100" y="0"/>
                    <a:pt x="6350000" y="217170"/>
                    <a:pt x="6350000" y="482600"/>
                  </a:cubicBezTo>
                  <a:lnTo>
                    <a:pt x="6350000" y="9042400"/>
                  </a:lnTo>
                  <a:cubicBezTo>
                    <a:pt x="6350000" y="9309100"/>
                    <a:pt x="6134100" y="9525000"/>
                    <a:pt x="5867400" y="9525000"/>
                  </a:cubicBezTo>
                  <a:lnTo>
                    <a:pt x="482600" y="9525000"/>
                  </a:lnTo>
                  <a:cubicBezTo>
                    <a:pt x="217170" y="9525000"/>
                    <a:pt x="0" y="9309100"/>
                    <a:pt x="0" y="9042400"/>
                  </a:cubicBezTo>
                  <a:close/>
                </a:path>
              </a:pathLst>
            </a:custGeom>
            <a:blipFill>
              <a:blip r:embed="rId2"/>
              <a:stretch>
                <a:fillRect l="-105437" t="-2718"/>
              </a:stretch>
            </a:blipFill>
          </p:spPr>
          <p:txBody>
            <a:bodyPr/>
            <a:lstStyle/>
            <a:p>
              <a:endParaRPr lang="en-IN" dirty="0"/>
            </a:p>
          </p:txBody>
        </p:sp>
      </p:grpSp>
      <p:grpSp>
        <p:nvGrpSpPr>
          <p:cNvPr id="6" name="Group 4">
            <a:extLst>
              <a:ext uri="{FF2B5EF4-FFF2-40B4-BE49-F238E27FC236}">
                <a16:creationId xmlns:a16="http://schemas.microsoft.com/office/drawing/2014/main" id="{B4D2B92C-DE3C-D1DC-9423-0DDBEA08604F}"/>
              </a:ext>
            </a:extLst>
          </p:cNvPr>
          <p:cNvGrpSpPr/>
          <p:nvPr/>
        </p:nvGrpSpPr>
        <p:grpSpPr>
          <a:xfrm>
            <a:off x="656916" y="4000500"/>
            <a:ext cx="11992284" cy="5867400"/>
            <a:chOff x="0" y="0"/>
            <a:chExt cx="4693464" cy="2252417"/>
          </a:xfrm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E6A6E726-19EC-5FC8-0CE2-054C4C554528}"/>
                </a:ext>
              </a:extLst>
            </p:cNvPr>
            <p:cNvSpPr/>
            <p:nvPr/>
          </p:nvSpPr>
          <p:spPr>
            <a:xfrm>
              <a:off x="0" y="0"/>
              <a:ext cx="4693464" cy="2252417"/>
            </a:xfrm>
            <a:custGeom>
              <a:avLst/>
              <a:gdLst/>
              <a:ahLst/>
              <a:cxnLst/>
              <a:rect l="l" t="t" r="r" b="b"/>
              <a:pathLst>
                <a:path w="4693464" h="2252417">
                  <a:moveTo>
                    <a:pt x="4569004" y="2252417"/>
                  </a:moveTo>
                  <a:lnTo>
                    <a:pt x="124460" y="2252417"/>
                  </a:lnTo>
                  <a:cubicBezTo>
                    <a:pt x="55880" y="2252417"/>
                    <a:pt x="0" y="2196537"/>
                    <a:pt x="0" y="212795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569004" y="0"/>
                  </a:lnTo>
                  <a:cubicBezTo>
                    <a:pt x="4637584" y="0"/>
                    <a:pt x="4693464" y="55880"/>
                    <a:pt x="4693464" y="124460"/>
                  </a:cubicBezTo>
                  <a:lnTo>
                    <a:pt x="4693464" y="2127957"/>
                  </a:lnTo>
                  <a:cubicBezTo>
                    <a:pt x="4693464" y="2196537"/>
                    <a:pt x="4637584" y="2252417"/>
                    <a:pt x="4569004" y="2252417"/>
                  </a:cubicBezTo>
                  <a:close/>
                </a:path>
              </a:pathLst>
            </a:custGeom>
            <a:solidFill>
              <a:srgbClr val="F1F1F1">
                <a:alpha val="63922"/>
              </a:srgbClr>
            </a:solidFill>
          </p:spPr>
          <p:txBody>
            <a:bodyPr/>
            <a:lstStyle/>
            <a:p>
              <a:endParaRPr lang="en-IN" dirty="0"/>
            </a:p>
          </p:txBody>
        </p:sp>
      </p:grpSp>
      <p:sp>
        <p:nvSpPr>
          <p:cNvPr id="8" name="TextBox 3">
            <a:extLst>
              <a:ext uri="{FF2B5EF4-FFF2-40B4-BE49-F238E27FC236}">
                <a16:creationId xmlns:a16="http://schemas.microsoft.com/office/drawing/2014/main" id="{1654A6E5-2326-818E-F64C-17D60608B7C5}"/>
              </a:ext>
            </a:extLst>
          </p:cNvPr>
          <p:cNvSpPr txBox="1"/>
          <p:nvPr/>
        </p:nvSpPr>
        <p:spPr>
          <a:xfrm>
            <a:off x="1295400" y="4381500"/>
            <a:ext cx="11036279" cy="46796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600" dirty="0">
                <a:solidFill>
                  <a:srgbClr val="000000"/>
                </a:solidFill>
                <a:latin typeface="Inter"/>
              </a:rPr>
              <a:t>Mobile apps are specialized software for smartphones and tablets.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600" dirty="0">
                <a:solidFill>
                  <a:srgbClr val="000000"/>
                </a:solidFill>
                <a:latin typeface="Inter"/>
              </a:rPr>
              <a:t>They offer various services and entertainment options.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600" dirty="0">
                <a:solidFill>
                  <a:srgbClr val="000000"/>
                </a:solidFill>
                <a:latin typeface="Inter"/>
              </a:rPr>
              <a:t>Apps are optimized for specific operating systems like iOS and Android.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600" dirty="0">
                <a:solidFill>
                  <a:srgbClr val="000000"/>
                </a:solidFill>
                <a:latin typeface="Inter"/>
              </a:rPr>
              <a:t>They ensure a user-friendly and seamless experience.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600" dirty="0">
                <a:solidFill>
                  <a:srgbClr val="000000"/>
                </a:solidFill>
                <a:latin typeface="Inter"/>
              </a:rPr>
              <a:t>Mobile apps have become fundamental in daily life.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420600" y="3931920"/>
            <a:ext cx="5410200" cy="5734775"/>
          </a:xfrm>
          <a:custGeom>
            <a:avLst/>
            <a:gdLst/>
            <a:ahLst/>
            <a:cxnLst/>
            <a:rect l="l" t="t" r="r" b="b"/>
            <a:pathLst>
              <a:path w="6024773" h="6024773">
                <a:moveTo>
                  <a:pt x="0" y="0"/>
                </a:moveTo>
                <a:lnTo>
                  <a:pt x="6024773" y="0"/>
                </a:lnTo>
                <a:lnTo>
                  <a:pt x="6024773" y="6024773"/>
                </a:lnTo>
                <a:lnTo>
                  <a:pt x="0" y="60247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cap="rnd">
            <a:noFill/>
            <a:prstDash val="solid"/>
            <a:round/>
          </a:ln>
        </p:spPr>
        <p:txBody>
          <a:bodyPr/>
          <a:lstStyle/>
          <a:p>
            <a:endParaRPr lang="en-IN" dirty="0"/>
          </a:p>
        </p:txBody>
      </p:sp>
      <p:sp>
        <p:nvSpPr>
          <p:cNvPr id="3" name="TextBox 3"/>
          <p:cNvSpPr txBox="1"/>
          <p:nvPr/>
        </p:nvSpPr>
        <p:spPr>
          <a:xfrm>
            <a:off x="1028700" y="1019175"/>
            <a:ext cx="9893343" cy="11413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910"/>
              </a:lnSpc>
            </a:pPr>
            <a:r>
              <a:rPr lang="en-US" sz="7570" dirty="0">
                <a:solidFill>
                  <a:srgbClr val="9976FF"/>
                </a:solidFill>
                <a:latin typeface="Inter Bold"/>
              </a:rPr>
              <a:t>E</a:t>
            </a:r>
            <a:r>
              <a:rPr lang="en-US" sz="7570" dirty="0">
                <a:solidFill>
                  <a:schemeClr val="tx1">
                    <a:lumMod val="95000"/>
                    <a:lumOff val="5000"/>
                  </a:schemeClr>
                </a:solidFill>
                <a:latin typeface="Inter Bold"/>
              </a:rPr>
              <a:t>volution of Mobile Apps</a:t>
            </a:r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D6F20BE2-1BD7-A38E-3E4A-AFC95D93EAE7}"/>
              </a:ext>
            </a:extLst>
          </p:cNvPr>
          <p:cNvGrpSpPr/>
          <p:nvPr/>
        </p:nvGrpSpPr>
        <p:grpSpPr>
          <a:xfrm>
            <a:off x="656916" y="3931920"/>
            <a:ext cx="11154084" cy="5734774"/>
            <a:chOff x="0" y="0"/>
            <a:chExt cx="4693464" cy="2252417"/>
          </a:xfrm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F7B169C7-8420-5C8C-6C0D-A3A939217781}"/>
                </a:ext>
              </a:extLst>
            </p:cNvPr>
            <p:cNvSpPr/>
            <p:nvPr/>
          </p:nvSpPr>
          <p:spPr>
            <a:xfrm>
              <a:off x="0" y="0"/>
              <a:ext cx="4693464" cy="2252417"/>
            </a:xfrm>
            <a:custGeom>
              <a:avLst/>
              <a:gdLst/>
              <a:ahLst/>
              <a:cxnLst/>
              <a:rect l="l" t="t" r="r" b="b"/>
              <a:pathLst>
                <a:path w="4693464" h="2252417">
                  <a:moveTo>
                    <a:pt x="4569004" y="2252417"/>
                  </a:moveTo>
                  <a:lnTo>
                    <a:pt x="124460" y="2252417"/>
                  </a:lnTo>
                  <a:cubicBezTo>
                    <a:pt x="55880" y="2252417"/>
                    <a:pt x="0" y="2196537"/>
                    <a:pt x="0" y="212795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569004" y="0"/>
                  </a:lnTo>
                  <a:cubicBezTo>
                    <a:pt x="4637584" y="0"/>
                    <a:pt x="4693464" y="55880"/>
                    <a:pt x="4693464" y="124460"/>
                  </a:cubicBezTo>
                  <a:lnTo>
                    <a:pt x="4693464" y="2127957"/>
                  </a:lnTo>
                  <a:cubicBezTo>
                    <a:pt x="4693464" y="2196537"/>
                    <a:pt x="4637584" y="2252417"/>
                    <a:pt x="4569004" y="2252417"/>
                  </a:cubicBezTo>
                  <a:close/>
                </a:path>
              </a:pathLst>
            </a:custGeom>
            <a:solidFill>
              <a:srgbClr val="F1F1F1">
                <a:alpha val="63922"/>
              </a:srgbClr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8" name="TextBox 4">
            <a:extLst>
              <a:ext uri="{FF2B5EF4-FFF2-40B4-BE49-F238E27FC236}">
                <a16:creationId xmlns:a16="http://schemas.microsoft.com/office/drawing/2014/main" id="{F9328163-8B76-3990-6F1B-6946C3FA171E}"/>
              </a:ext>
            </a:extLst>
          </p:cNvPr>
          <p:cNvSpPr txBox="1"/>
          <p:nvPr/>
        </p:nvSpPr>
        <p:spPr>
          <a:xfrm>
            <a:off x="1219200" y="4076700"/>
            <a:ext cx="10212880" cy="50396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800" dirty="0">
                <a:solidFill>
                  <a:srgbClr val="000000"/>
                </a:solidFill>
                <a:latin typeface="Inter"/>
              </a:rPr>
              <a:t>Started with basic, limited-functionality apps.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800" dirty="0">
                <a:solidFill>
                  <a:srgbClr val="000000"/>
                </a:solidFill>
                <a:latin typeface="Inter"/>
              </a:rPr>
              <a:t>Transformed into a multi-billion-dollar industry.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800" dirty="0">
                <a:solidFill>
                  <a:srgbClr val="000000"/>
                </a:solidFill>
                <a:latin typeface="Inter"/>
              </a:rPr>
              <a:t>Progressed from simple utilities to AI-driven and AR/VR-enhanced apps.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800" dirty="0">
                <a:solidFill>
                  <a:srgbClr val="000000"/>
                </a:solidFill>
                <a:latin typeface="Inter"/>
              </a:rPr>
              <a:t>Redefined work, play, and connection in our lives.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US" sz="2800" dirty="0">
                <a:solidFill>
                  <a:srgbClr val="000000"/>
                </a:solidFill>
                <a:latin typeface="Inter"/>
              </a:rPr>
              <a:t>Ongoing evolution promises exciting advancements.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48001" y="1829099"/>
            <a:ext cx="9191998" cy="10515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160"/>
              </a:lnSpc>
            </a:pPr>
            <a:r>
              <a:rPr lang="en-US" sz="7570" dirty="0">
                <a:solidFill>
                  <a:srgbClr val="9976FF"/>
                </a:solidFill>
                <a:latin typeface="Inter Bold"/>
              </a:rPr>
              <a:t>A</a:t>
            </a:r>
            <a:r>
              <a:rPr lang="en-US" sz="7570" dirty="0">
                <a:solidFill>
                  <a:schemeClr val="tx1">
                    <a:lumMod val="95000"/>
                    <a:lumOff val="5000"/>
                  </a:schemeClr>
                </a:solidFill>
                <a:latin typeface="Inter Bold"/>
              </a:rPr>
              <a:t>dvantages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9670922" y="4806526"/>
            <a:ext cx="6953997" cy="1084979"/>
            <a:chOff x="0" y="0"/>
            <a:chExt cx="4750317" cy="74115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750317" cy="741156"/>
            </a:xfrm>
            <a:custGeom>
              <a:avLst/>
              <a:gdLst/>
              <a:ahLst/>
              <a:cxnLst/>
              <a:rect l="l" t="t" r="r" b="b"/>
              <a:pathLst>
                <a:path w="4750317" h="741156">
                  <a:moveTo>
                    <a:pt x="4625857" y="741156"/>
                  </a:moveTo>
                  <a:lnTo>
                    <a:pt x="124460" y="741156"/>
                  </a:lnTo>
                  <a:cubicBezTo>
                    <a:pt x="55880" y="741156"/>
                    <a:pt x="0" y="685276"/>
                    <a:pt x="0" y="61669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625857" y="0"/>
                  </a:lnTo>
                  <a:cubicBezTo>
                    <a:pt x="4694437" y="0"/>
                    <a:pt x="4750317" y="55880"/>
                    <a:pt x="4750317" y="124460"/>
                  </a:cubicBezTo>
                  <a:lnTo>
                    <a:pt x="4750317" y="616696"/>
                  </a:lnTo>
                  <a:cubicBezTo>
                    <a:pt x="4750317" y="685276"/>
                    <a:pt x="4694437" y="741156"/>
                    <a:pt x="4625857" y="741156"/>
                  </a:cubicBezTo>
                  <a:close/>
                </a:path>
              </a:pathLst>
            </a:custGeom>
            <a:solidFill>
              <a:srgbClr val="F1F1F1">
                <a:alpha val="63922"/>
              </a:srgbClr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670922" y="7340652"/>
            <a:ext cx="6953997" cy="1084979"/>
            <a:chOff x="0" y="0"/>
            <a:chExt cx="4750317" cy="74115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750317" cy="741156"/>
            </a:xfrm>
            <a:custGeom>
              <a:avLst/>
              <a:gdLst/>
              <a:ahLst/>
              <a:cxnLst/>
              <a:rect l="l" t="t" r="r" b="b"/>
              <a:pathLst>
                <a:path w="4750317" h="741156">
                  <a:moveTo>
                    <a:pt x="4625857" y="741156"/>
                  </a:moveTo>
                  <a:lnTo>
                    <a:pt x="124460" y="741156"/>
                  </a:lnTo>
                  <a:cubicBezTo>
                    <a:pt x="55880" y="741156"/>
                    <a:pt x="0" y="685276"/>
                    <a:pt x="0" y="61669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625857" y="0"/>
                  </a:lnTo>
                  <a:cubicBezTo>
                    <a:pt x="4694437" y="0"/>
                    <a:pt x="4750317" y="55880"/>
                    <a:pt x="4750317" y="124460"/>
                  </a:cubicBezTo>
                  <a:lnTo>
                    <a:pt x="4750317" y="616696"/>
                  </a:lnTo>
                  <a:cubicBezTo>
                    <a:pt x="4750317" y="685276"/>
                    <a:pt x="4694437" y="741156"/>
                    <a:pt x="4625857" y="741156"/>
                  </a:cubicBezTo>
                  <a:close/>
                </a:path>
              </a:pathLst>
            </a:custGeom>
            <a:solidFill>
              <a:srgbClr val="F1F1F1">
                <a:alpha val="63922"/>
              </a:srgbClr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9670922" y="6073589"/>
            <a:ext cx="6953997" cy="1084979"/>
            <a:chOff x="0" y="0"/>
            <a:chExt cx="4750317" cy="74115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750317" cy="741156"/>
            </a:xfrm>
            <a:custGeom>
              <a:avLst/>
              <a:gdLst/>
              <a:ahLst/>
              <a:cxnLst/>
              <a:rect l="l" t="t" r="r" b="b"/>
              <a:pathLst>
                <a:path w="4750317" h="741156">
                  <a:moveTo>
                    <a:pt x="4625857" y="741156"/>
                  </a:moveTo>
                  <a:lnTo>
                    <a:pt x="124460" y="741156"/>
                  </a:lnTo>
                  <a:cubicBezTo>
                    <a:pt x="55880" y="741156"/>
                    <a:pt x="0" y="685276"/>
                    <a:pt x="0" y="61669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625857" y="0"/>
                  </a:lnTo>
                  <a:cubicBezTo>
                    <a:pt x="4694437" y="0"/>
                    <a:pt x="4750317" y="55880"/>
                    <a:pt x="4750317" y="124460"/>
                  </a:cubicBezTo>
                  <a:lnTo>
                    <a:pt x="4750317" y="616696"/>
                  </a:lnTo>
                  <a:cubicBezTo>
                    <a:pt x="4750317" y="685276"/>
                    <a:pt x="4694437" y="741156"/>
                    <a:pt x="4625857" y="741156"/>
                  </a:cubicBezTo>
                  <a:close/>
                </a:path>
              </a:pathLst>
            </a:custGeom>
            <a:solidFill>
              <a:srgbClr val="F1F1F1">
                <a:alpha val="63922"/>
              </a:srgbClr>
            </a:solidFill>
          </p:spPr>
          <p:txBody>
            <a:bodyPr/>
            <a:lstStyle/>
            <a:p>
              <a:endParaRPr lang="en-IN"/>
            </a:p>
          </p:txBody>
        </p:sp>
      </p:grpSp>
      <p:graphicFrame>
        <p:nvGraphicFramePr>
          <p:cNvPr id="9" name="Table 9"/>
          <p:cNvGraphicFramePr>
            <a:graphicFrameLocks noGrp="1"/>
          </p:cNvGraphicFramePr>
          <p:nvPr/>
        </p:nvGraphicFramePr>
        <p:xfrm>
          <a:off x="9853139" y="4806526"/>
          <a:ext cx="6244226" cy="3641358"/>
        </p:xfrm>
        <a:graphic>
          <a:graphicData uri="http://schemas.openxmlformats.org/drawingml/2006/table">
            <a:tbl>
              <a:tblPr/>
              <a:tblGrid>
                <a:gridCol w="6244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13786"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800" dirty="0">
                          <a:solidFill>
                            <a:srgbClr val="000000"/>
                          </a:solidFill>
                          <a:latin typeface="Inter"/>
                        </a:rPr>
                        <a:t>Social Integration</a:t>
                      </a:r>
                      <a:endParaRPr lang="en-US" sz="12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3786"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latin typeface="Inter"/>
                        </a:rPr>
                        <a:t>Security</a:t>
                      </a:r>
                      <a:endParaRPr lang="en-US" sz="12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3786"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800" dirty="0">
                          <a:solidFill>
                            <a:srgbClr val="000000"/>
                          </a:solidFill>
                          <a:latin typeface="Inter"/>
                        </a:rPr>
                        <a:t>Cross-Platform Accessibility</a:t>
                      </a:r>
                      <a:endParaRPr lang="en-US" sz="12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0" name="Group 10"/>
          <p:cNvGrpSpPr/>
          <p:nvPr/>
        </p:nvGrpSpPr>
        <p:grpSpPr>
          <a:xfrm>
            <a:off x="1663081" y="4816543"/>
            <a:ext cx="6953997" cy="1084979"/>
            <a:chOff x="0" y="0"/>
            <a:chExt cx="4750317" cy="741156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4750317" cy="741156"/>
            </a:xfrm>
            <a:custGeom>
              <a:avLst/>
              <a:gdLst/>
              <a:ahLst/>
              <a:cxnLst/>
              <a:rect l="l" t="t" r="r" b="b"/>
              <a:pathLst>
                <a:path w="4750317" h="741156">
                  <a:moveTo>
                    <a:pt x="4625857" y="741156"/>
                  </a:moveTo>
                  <a:lnTo>
                    <a:pt x="124460" y="741156"/>
                  </a:lnTo>
                  <a:cubicBezTo>
                    <a:pt x="55880" y="741156"/>
                    <a:pt x="0" y="685276"/>
                    <a:pt x="0" y="61669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625857" y="0"/>
                  </a:lnTo>
                  <a:cubicBezTo>
                    <a:pt x="4694437" y="0"/>
                    <a:pt x="4750317" y="55880"/>
                    <a:pt x="4750317" y="124460"/>
                  </a:cubicBezTo>
                  <a:lnTo>
                    <a:pt x="4750317" y="616696"/>
                  </a:lnTo>
                  <a:cubicBezTo>
                    <a:pt x="4750317" y="685276"/>
                    <a:pt x="4694437" y="741156"/>
                    <a:pt x="4625857" y="741156"/>
                  </a:cubicBezTo>
                  <a:close/>
                </a:path>
              </a:pathLst>
            </a:custGeom>
            <a:solidFill>
              <a:srgbClr val="F1F1F1">
                <a:alpha val="63922"/>
              </a:srgbClr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663081" y="7350669"/>
            <a:ext cx="6953997" cy="1084979"/>
            <a:chOff x="0" y="0"/>
            <a:chExt cx="4750317" cy="741156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4750317" cy="741156"/>
            </a:xfrm>
            <a:custGeom>
              <a:avLst/>
              <a:gdLst/>
              <a:ahLst/>
              <a:cxnLst/>
              <a:rect l="l" t="t" r="r" b="b"/>
              <a:pathLst>
                <a:path w="4750317" h="741156">
                  <a:moveTo>
                    <a:pt x="4625857" y="741156"/>
                  </a:moveTo>
                  <a:lnTo>
                    <a:pt x="124460" y="741156"/>
                  </a:lnTo>
                  <a:cubicBezTo>
                    <a:pt x="55880" y="741156"/>
                    <a:pt x="0" y="685276"/>
                    <a:pt x="0" y="61669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625857" y="0"/>
                  </a:lnTo>
                  <a:cubicBezTo>
                    <a:pt x="4694437" y="0"/>
                    <a:pt x="4750317" y="55880"/>
                    <a:pt x="4750317" y="124460"/>
                  </a:cubicBezTo>
                  <a:lnTo>
                    <a:pt x="4750317" y="616696"/>
                  </a:lnTo>
                  <a:cubicBezTo>
                    <a:pt x="4750317" y="685276"/>
                    <a:pt x="4694437" y="741156"/>
                    <a:pt x="4625857" y="741156"/>
                  </a:cubicBezTo>
                  <a:close/>
                </a:path>
              </a:pathLst>
            </a:custGeom>
            <a:solidFill>
              <a:srgbClr val="F1F1F1">
                <a:alpha val="63922"/>
              </a:srgbClr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663081" y="6083606"/>
            <a:ext cx="6953997" cy="1084979"/>
            <a:chOff x="0" y="0"/>
            <a:chExt cx="4750317" cy="741156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750317" cy="741156"/>
            </a:xfrm>
            <a:custGeom>
              <a:avLst/>
              <a:gdLst/>
              <a:ahLst/>
              <a:cxnLst/>
              <a:rect l="l" t="t" r="r" b="b"/>
              <a:pathLst>
                <a:path w="4750317" h="741156">
                  <a:moveTo>
                    <a:pt x="4625857" y="741156"/>
                  </a:moveTo>
                  <a:lnTo>
                    <a:pt x="124460" y="741156"/>
                  </a:lnTo>
                  <a:cubicBezTo>
                    <a:pt x="55880" y="741156"/>
                    <a:pt x="0" y="685276"/>
                    <a:pt x="0" y="61669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625857" y="0"/>
                  </a:lnTo>
                  <a:cubicBezTo>
                    <a:pt x="4694437" y="0"/>
                    <a:pt x="4750317" y="55880"/>
                    <a:pt x="4750317" y="124460"/>
                  </a:cubicBezTo>
                  <a:lnTo>
                    <a:pt x="4750317" y="616696"/>
                  </a:lnTo>
                  <a:cubicBezTo>
                    <a:pt x="4750317" y="685276"/>
                    <a:pt x="4694437" y="741156"/>
                    <a:pt x="4625857" y="741156"/>
                  </a:cubicBezTo>
                  <a:close/>
                </a:path>
              </a:pathLst>
            </a:custGeom>
            <a:solidFill>
              <a:srgbClr val="F1F1F1">
                <a:alpha val="63922"/>
              </a:srgbClr>
            </a:solidFill>
          </p:spPr>
          <p:txBody>
            <a:bodyPr/>
            <a:lstStyle/>
            <a:p>
              <a:endParaRPr lang="en-IN"/>
            </a:p>
          </p:txBody>
        </p:sp>
      </p:grpSp>
      <p:graphicFrame>
        <p:nvGraphicFramePr>
          <p:cNvPr id="16" name="Table 16"/>
          <p:cNvGraphicFramePr>
            <a:graphicFrameLocks noGrp="1"/>
          </p:cNvGraphicFramePr>
          <p:nvPr/>
        </p:nvGraphicFramePr>
        <p:xfrm>
          <a:off x="1837016" y="4816543"/>
          <a:ext cx="6275659" cy="3641358"/>
        </p:xfrm>
        <a:graphic>
          <a:graphicData uri="http://schemas.openxmlformats.org/drawingml/2006/table">
            <a:tbl>
              <a:tblPr/>
              <a:tblGrid>
                <a:gridCol w="6275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13786"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800" dirty="0">
                          <a:solidFill>
                            <a:srgbClr val="000000"/>
                          </a:solidFill>
                          <a:latin typeface="Inter"/>
                        </a:rPr>
                        <a:t>Convenience</a:t>
                      </a:r>
                      <a:endParaRPr lang="en-US" sz="12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3786"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800" dirty="0">
                          <a:solidFill>
                            <a:srgbClr val="000000"/>
                          </a:solidFill>
                          <a:latin typeface="Inter"/>
                        </a:rPr>
                        <a:t>Personalization</a:t>
                      </a:r>
                      <a:endParaRPr lang="en-US" sz="12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3786"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800" dirty="0">
                          <a:solidFill>
                            <a:srgbClr val="000000"/>
                          </a:solidFill>
                          <a:latin typeface="Inter"/>
                        </a:rPr>
                        <a:t>Innovative Features</a:t>
                      </a:r>
                      <a:endParaRPr lang="en-US" sz="12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59087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48001" y="1714500"/>
            <a:ext cx="9191998" cy="10515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160"/>
              </a:lnSpc>
            </a:pPr>
            <a:r>
              <a:rPr lang="en-US" sz="7570" dirty="0">
                <a:solidFill>
                  <a:srgbClr val="9976FF"/>
                </a:solidFill>
                <a:latin typeface="Inter Bold"/>
              </a:rPr>
              <a:t>D</a:t>
            </a:r>
            <a:r>
              <a:rPr lang="en-US" sz="7570" dirty="0">
                <a:latin typeface="Inter Bold"/>
              </a:rPr>
              <a:t>isa</a:t>
            </a:r>
            <a:r>
              <a:rPr lang="en-US" sz="7570" dirty="0">
                <a:solidFill>
                  <a:schemeClr val="tx1">
                    <a:lumMod val="95000"/>
                    <a:lumOff val="5000"/>
                  </a:schemeClr>
                </a:solidFill>
                <a:latin typeface="Inter Bold"/>
              </a:rPr>
              <a:t>dvantages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9670922" y="4806526"/>
            <a:ext cx="6953997" cy="1084979"/>
            <a:chOff x="0" y="0"/>
            <a:chExt cx="4750317" cy="74115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750317" cy="741156"/>
            </a:xfrm>
            <a:custGeom>
              <a:avLst/>
              <a:gdLst/>
              <a:ahLst/>
              <a:cxnLst/>
              <a:rect l="l" t="t" r="r" b="b"/>
              <a:pathLst>
                <a:path w="4750317" h="741156">
                  <a:moveTo>
                    <a:pt x="4625857" y="741156"/>
                  </a:moveTo>
                  <a:lnTo>
                    <a:pt x="124460" y="741156"/>
                  </a:lnTo>
                  <a:cubicBezTo>
                    <a:pt x="55880" y="741156"/>
                    <a:pt x="0" y="685276"/>
                    <a:pt x="0" y="61669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625857" y="0"/>
                  </a:lnTo>
                  <a:cubicBezTo>
                    <a:pt x="4694437" y="0"/>
                    <a:pt x="4750317" y="55880"/>
                    <a:pt x="4750317" y="124460"/>
                  </a:cubicBezTo>
                  <a:lnTo>
                    <a:pt x="4750317" y="616696"/>
                  </a:lnTo>
                  <a:cubicBezTo>
                    <a:pt x="4750317" y="685276"/>
                    <a:pt x="4694437" y="741156"/>
                    <a:pt x="4625857" y="741156"/>
                  </a:cubicBezTo>
                  <a:close/>
                </a:path>
              </a:pathLst>
            </a:custGeom>
            <a:solidFill>
              <a:srgbClr val="F1F1F1">
                <a:alpha val="63922"/>
              </a:srgbClr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670922" y="7340652"/>
            <a:ext cx="6953997" cy="1084979"/>
            <a:chOff x="0" y="0"/>
            <a:chExt cx="4750317" cy="74115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750317" cy="741156"/>
            </a:xfrm>
            <a:custGeom>
              <a:avLst/>
              <a:gdLst/>
              <a:ahLst/>
              <a:cxnLst/>
              <a:rect l="l" t="t" r="r" b="b"/>
              <a:pathLst>
                <a:path w="4750317" h="741156">
                  <a:moveTo>
                    <a:pt x="4625857" y="741156"/>
                  </a:moveTo>
                  <a:lnTo>
                    <a:pt x="124460" y="741156"/>
                  </a:lnTo>
                  <a:cubicBezTo>
                    <a:pt x="55880" y="741156"/>
                    <a:pt x="0" y="685276"/>
                    <a:pt x="0" y="61669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625857" y="0"/>
                  </a:lnTo>
                  <a:cubicBezTo>
                    <a:pt x="4694437" y="0"/>
                    <a:pt x="4750317" y="55880"/>
                    <a:pt x="4750317" y="124460"/>
                  </a:cubicBezTo>
                  <a:lnTo>
                    <a:pt x="4750317" y="616696"/>
                  </a:lnTo>
                  <a:cubicBezTo>
                    <a:pt x="4750317" y="685276"/>
                    <a:pt x="4694437" y="741156"/>
                    <a:pt x="4625857" y="741156"/>
                  </a:cubicBezTo>
                  <a:close/>
                </a:path>
              </a:pathLst>
            </a:custGeom>
            <a:solidFill>
              <a:srgbClr val="F1F1F1">
                <a:alpha val="63922"/>
              </a:srgbClr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9670922" y="6073589"/>
            <a:ext cx="6953997" cy="1084979"/>
            <a:chOff x="0" y="0"/>
            <a:chExt cx="4750317" cy="74115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750317" cy="741156"/>
            </a:xfrm>
            <a:custGeom>
              <a:avLst/>
              <a:gdLst/>
              <a:ahLst/>
              <a:cxnLst/>
              <a:rect l="l" t="t" r="r" b="b"/>
              <a:pathLst>
                <a:path w="4750317" h="741156">
                  <a:moveTo>
                    <a:pt x="4625857" y="741156"/>
                  </a:moveTo>
                  <a:lnTo>
                    <a:pt x="124460" y="741156"/>
                  </a:lnTo>
                  <a:cubicBezTo>
                    <a:pt x="55880" y="741156"/>
                    <a:pt x="0" y="685276"/>
                    <a:pt x="0" y="61669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625857" y="0"/>
                  </a:lnTo>
                  <a:cubicBezTo>
                    <a:pt x="4694437" y="0"/>
                    <a:pt x="4750317" y="55880"/>
                    <a:pt x="4750317" y="124460"/>
                  </a:cubicBezTo>
                  <a:lnTo>
                    <a:pt x="4750317" y="616696"/>
                  </a:lnTo>
                  <a:cubicBezTo>
                    <a:pt x="4750317" y="685276"/>
                    <a:pt x="4694437" y="741156"/>
                    <a:pt x="4625857" y="741156"/>
                  </a:cubicBezTo>
                  <a:close/>
                </a:path>
              </a:pathLst>
            </a:custGeom>
            <a:solidFill>
              <a:srgbClr val="F1F1F1">
                <a:alpha val="63922"/>
              </a:srgbClr>
            </a:solidFill>
          </p:spPr>
          <p:txBody>
            <a:bodyPr/>
            <a:lstStyle/>
            <a:p>
              <a:endParaRPr lang="en-IN"/>
            </a:p>
          </p:txBody>
        </p:sp>
      </p:grpSp>
      <p:graphicFrame>
        <p:nvGraphicFramePr>
          <p:cNvPr id="9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349224"/>
              </p:ext>
            </p:extLst>
          </p:nvPr>
        </p:nvGraphicFramePr>
        <p:xfrm>
          <a:off x="9853139" y="4806526"/>
          <a:ext cx="6244226" cy="3641358"/>
        </p:xfrm>
        <a:graphic>
          <a:graphicData uri="http://schemas.openxmlformats.org/drawingml/2006/table">
            <a:tbl>
              <a:tblPr/>
              <a:tblGrid>
                <a:gridCol w="6244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13786"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800" dirty="0">
                          <a:solidFill>
                            <a:srgbClr val="000000"/>
                          </a:solidFill>
                          <a:latin typeface="Inter"/>
                        </a:rPr>
                        <a:t>Device Compatibility</a:t>
                      </a:r>
                      <a:endParaRPr lang="en-US" sz="12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3786"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800" dirty="0">
                          <a:solidFill>
                            <a:srgbClr val="000000"/>
                          </a:solidFill>
                          <a:latin typeface="Inter"/>
                        </a:rPr>
                        <a:t>App Development Costs</a:t>
                      </a:r>
                      <a:endParaRPr lang="en-US" sz="12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3786"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800" dirty="0">
                          <a:solidFill>
                            <a:srgbClr val="000000"/>
                          </a:solidFill>
                          <a:latin typeface="Inter"/>
                        </a:rPr>
                        <a:t>Distraction and Addiction</a:t>
                      </a:r>
                      <a:endParaRPr lang="en-US" sz="12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0" name="Group 10"/>
          <p:cNvGrpSpPr/>
          <p:nvPr/>
        </p:nvGrpSpPr>
        <p:grpSpPr>
          <a:xfrm>
            <a:off x="1663081" y="4816543"/>
            <a:ext cx="6953997" cy="1084979"/>
            <a:chOff x="0" y="0"/>
            <a:chExt cx="4750317" cy="741156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4750317" cy="741156"/>
            </a:xfrm>
            <a:custGeom>
              <a:avLst/>
              <a:gdLst/>
              <a:ahLst/>
              <a:cxnLst/>
              <a:rect l="l" t="t" r="r" b="b"/>
              <a:pathLst>
                <a:path w="4750317" h="741156">
                  <a:moveTo>
                    <a:pt x="4625857" y="741156"/>
                  </a:moveTo>
                  <a:lnTo>
                    <a:pt x="124460" y="741156"/>
                  </a:lnTo>
                  <a:cubicBezTo>
                    <a:pt x="55880" y="741156"/>
                    <a:pt x="0" y="685276"/>
                    <a:pt x="0" y="61669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625857" y="0"/>
                  </a:lnTo>
                  <a:cubicBezTo>
                    <a:pt x="4694437" y="0"/>
                    <a:pt x="4750317" y="55880"/>
                    <a:pt x="4750317" y="124460"/>
                  </a:cubicBezTo>
                  <a:lnTo>
                    <a:pt x="4750317" y="616696"/>
                  </a:lnTo>
                  <a:cubicBezTo>
                    <a:pt x="4750317" y="685276"/>
                    <a:pt x="4694437" y="741156"/>
                    <a:pt x="4625857" y="741156"/>
                  </a:cubicBezTo>
                  <a:close/>
                </a:path>
              </a:pathLst>
            </a:custGeom>
            <a:solidFill>
              <a:srgbClr val="F1F1F1">
                <a:alpha val="63922"/>
              </a:srgbClr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663081" y="7350669"/>
            <a:ext cx="6953997" cy="1084979"/>
            <a:chOff x="0" y="0"/>
            <a:chExt cx="4750317" cy="741156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4750317" cy="741156"/>
            </a:xfrm>
            <a:custGeom>
              <a:avLst/>
              <a:gdLst/>
              <a:ahLst/>
              <a:cxnLst/>
              <a:rect l="l" t="t" r="r" b="b"/>
              <a:pathLst>
                <a:path w="4750317" h="741156">
                  <a:moveTo>
                    <a:pt x="4625857" y="741156"/>
                  </a:moveTo>
                  <a:lnTo>
                    <a:pt x="124460" y="741156"/>
                  </a:lnTo>
                  <a:cubicBezTo>
                    <a:pt x="55880" y="741156"/>
                    <a:pt x="0" y="685276"/>
                    <a:pt x="0" y="61669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625857" y="0"/>
                  </a:lnTo>
                  <a:cubicBezTo>
                    <a:pt x="4694437" y="0"/>
                    <a:pt x="4750317" y="55880"/>
                    <a:pt x="4750317" y="124460"/>
                  </a:cubicBezTo>
                  <a:lnTo>
                    <a:pt x="4750317" y="616696"/>
                  </a:lnTo>
                  <a:cubicBezTo>
                    <a:pt x="4750317" y="685276"/>
                    <a:pt x="4694437" y="741156"/>
                    <a:pt x="4625857" y="741156"/>
                  </a:cubicBezTo>
                  <a:close/>
                </a:path>
              </a:pathLst>
            </a:custGeom>
            <a:solidFill>
              <a:srgbClr val="F1F1F1">
                <a:alpha val="63922"/>
              </a:srgbClr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663081" y="6083606"/>
            <a:ext cx="6953997" cy="1084979"/>
            <a:chOff x="0" y="0"/>
            <a:chExt cx="4750317" cy="741156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750317" cy="741156"/>
            </a:xfrm>
            <a:custGeom>
              <a:avLst/>
              <a:gdLst/>
              <a:ahLst/>
              <a:cxnLst/>
              <a:rect l="l" t="t" r="r" b="b"/>
              <a:pathLst>
                <a:path w="4750317" h="741156">
                  <a:moveTo>
                    <a:pt x="4625857" y="741156"/>
                  </a:moveTo>
                  <a:lnTo>
                    <a:pt x="124460" y="741156"/>
                  </a:lnTo>
                  <a:cubicBezTo>
                    <a:pt x="55880" y="741156"/>
                    <a:pt x="0" y="685276"/>
                    <a:pt x="0" y="61669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625857" y="0"/>
                  </a:lnTo>
                  <a:cubicBezTo>
                    <a:pt x="4694437" y="0"/>
                    <a:pt x="4750317" y="55880"/>
                    <a:pt x="4750317" y="124460"/>
                  </a:cubicBezTo>
                  <a:lnTo>
                    <a:pt x="4750317" y="616696"/>
                  </a:lnTo>
                  <a:cubicBezTo>
                    <a:pt x="4750317" y="685276"/>
                    <a:pt x="4694437" y="741156"/>
                    <a:pt x="4625857" y="741156"/>
                  </a:cubicBezTo>
                  <a:close/>
                </a:path>
              </a:pathLst>
            </a:custGeom>
            <a:solidFill>
              <a:srgbClr val="F1F1F1">
                <a:alpha val="63922"/>
              </a:srgbClr>
            </a:solidFill>
          </p:spPr>
          <p:txBody>
            <a:bodyPr/>
            <a:lstStyle/>
            <a:p>
              <a:endParaRPr lang="en-IN"/>
            </a:p>
          </p:txBody>
        </p:sp>
      </p:grpSp>
      <p:graphicFrame>
        <p:nvGraphicFramePr>
          <p:cNvPr id="16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968009"/>
              </p:ext>
            </p:extLst>
          </p:nvPr>
        </p:nvGraphicFramePr>
        <p:xfrm>
          <a:off x="1837016" y="4816543"/>
          <a:ext cx="6275659" cy="3641358"/>
        </p:xfrm>
        <a:graphic>
          <a:graphicData uri="http://schemas.openxmlformats.org/drawingml/2006/table">
            <a:tbl>
              <a:tblPr/>
              <a:tblGrid>
                <a:gridCol w="6275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13786"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800" dirty="0">
                          <a:solidFill>
                            <a:srgbClr val="000000"/>
                          </a:solidFill>
                          <a:latin typeface="Inter"/>
                        </a:rPr>
                        <a:t>Storage Space</a:t>
                      </a:r>
                      <a:endParaRPr lang="en-US" sz="12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3786"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800" dirty="0">
                          <a:solidFill>
                            <a:srgbClr val="000000"/>
                          </a:solidFill>
                          <a:latin typeface="Inter"/>
                        </a:rPr>
                        <a:t>Battery Drain</a:t>
                      </a:r>
                      <a:endParaRPr lang="en-US" sz="12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3786"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800" dirty="0">
                          <a:solidFill>
                            <a:srgbClr val="000000"/>
                          </a:solidFill>
                          <a:latin typeface="Inter"/>
                        </a:rPr>
                        <a:t>Data Usage</a:t>
                      </a:r>
                      <a:endParaRPr lang="en-US" sz="12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232981" y="1030520"/>
            <a:ext cx="9822037" cy="2664181"/>
            <a:chOff x="0" y="-9525"/>
            <a:chExt cx="13096049" cy="3552242"/>
          </a:xfrm>
        </p:grpSpPr>
        <p:sp>
          <p:nvSpPr>
            <p:cNvPr id="3" name="TextBox 3"/>
            <p:cNvSpPr txBox="1"/>
            <p:nvPr/>
          </p:nvSpPr>
          <p:spPr>
            <a:xfrm>
              <a:off x="0" y="-9525"/>
              <a:ext cx="13096049" cy="27056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920"/>
                </a:lnSpc>
              </a:pPr>
              <a:r>
                <a:rPr lang="en-US" sz="7570" dirty="0">
                  <a:solidFill>
                    <a:srgbClr val="9976FF"/>
                  </a:solidFill>
                  <a:latin typeface="Inter Bold"/>
                </a:rPr>
                <a:t>I</a:t>
              </a:r>
              <a:r>
                <a:rPr lang="en-US" sz="757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Inter Bold"/>
                </a:rPr>
                <a:t>ntegration with other Technologies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3009317"/>
              <a:ext cx="13096049" cy="5334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15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125992" y="4237626"/>
            <a:ext cx="4877993" cy="5140819"/>
            <a:chOff x="0" y="0"/>
            <a:chExt cx="2188406" cy="230631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88407" cy="2306317"/>
            </a:xfrm>
            <a:custGeom>
              <a:avLst/>
              <a:gdLst/>
              <a:ahLst/>
              <a:cxnLst/>
              <a:rect l="l" t="t" r="r" b="b"/>
              <a:pathLst>
                <a:path w="2188407" h="2306317">
                  <a:moveTo>
                    <a:pt x="2063946" y="2306317"/>
                  </a:moveTo>
                  <a:lnTo>
                    <a:pt x="124460" y="2306317"/>
                  </a:lnTo>
                  <a:cubicBezTo>
                    <a:pt x="55880" y="2306317"/>
                    <a:pt x="0" y="2250437"/>
                    <a:pt x="0" y="218185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063946" y="0"/>
                  </a:lnTo>
                  <a:cubicBezTo>
                    <a:pt x="2132526" y="0"/>
                    <a:pt x="2188407" y="55880"/>
                    <a:pt x="2188407" y="124460"/>
                  </a:cubicBezTo>
                  <a:lnTo>
                    <a:pt x="2188407" y="2181857"/>
                  </a:lnTo>
                  <a:cubicBezTo>
                    <a:pt x="2188407" y="2250437"/>
                    <a:pt x="2132526" y="2306317"/>
                    <a:pt x="2063946" y="2306317"/>
                  </a:cubicBezTo>
                  <a:close/>
                </a:path>
              </a:pathLst>
            </a:custGeom>
            <a:solidFill>
              <a:srgbClr val="F1F1F1">
                <a:alpha val="63922"/>
              </a:srgbClr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462573" y="5035522"/>
            <a:ext cx="4010247" cy="5677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2800" dirty="0">
                <a:solidFill>
                  <a:srgbClr val="000000"/>
                </a:solidFill>
                <a:latin typeface="Inter Bold"/>
              </a:rPr>
              <a:t>Blockchain</a:t>
            </a:r>
            <a:endParaRPr lang="en-US" sz="3200" dirty="0">
              <a:solidFill>
                <a:srgbClr val="000000"/>
              </a:solidFill>
              <a:latin typeface="Inter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462573" y="6410475"/>
            <a:ext cx="4204832" cy="22267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23"/>
              </a:lnSpc>
            </a:pPr>
            <a:r>
              <a:rPr lang="en-US" sz="2400" dirty="0">
                <a:solidFill>
                  <a:srgbClr val="000000"/>
                </a:solidFill>
                <a:latin typeface="Inter"/>
              </a:rPr>
              <a:t>Some apps incorporate blockchain technology for secure transactions, such as cryptocurrency wallets and digital identity.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2381307" y="4237626"/>
            <a:ext cx="4877993" cy="5140819"/>
            <a:chOff x="0" y="0"/>
            <a:chExt cx="2188406" cy="230631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188407" cy="2306317"/>
            </a:xfrm>
            <a:custGeom>
              <a:avLst/>
              <a:gdLst/>
              <a:ahLst/>
              <a:cxnLst/>
              <a:rect l="l" t="t" r="r" b="b"/>
              <a:pathLst>
                <a:path w="2188407" h="2306317">
                  <a:moveTo>
                    <a:pt x="2063946" y="2306317"/>
                  </a:moveTo>
                  <a:lnTo>
                    <a:pt x="124460" y="2306317"/>
                  </a:lnTo>
                  <a:cubicBezTo>
                    <a:pt x="55880" y="2306317"/>
                    <a:pt x="0" y="2250437"/>
                    <a:pt x="0" y="218185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063946" y="0"/>
                  </a:lnTo>
                  <a:cubicBezTo>
                    <a:pt x="2132526" y="0"/>
                    <a:pt x="2188407" y="55880"/>
                    <a:pt x="2188407" y="124460"/>
                  </a:cubicBezTo>
                  <a:lnTo>
                    <a:pt x="2188407" y="2181857"/>
                  </a:lnTo>
                  <a:cubicBezTo>
                    <a:pt x="2188407" y="2250437"/>
                    <a:pt x="2132526" y="2306317"/>
                    <a:pt x="2063946" y="2306317"/>
                  </a:cubicBezTo>
                  <a:close/>
                </a:path>
              </a:pathLst>
            </a:custGeom>
            <a:solidFill>
              <a:srgbClr val="F1F1F1">
                <a:alpha val="63922"/>
              </a:srgbClr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2815180" y="5035522"/>
            <a:ext cx="4010247" cy="5677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2800" dirty="0">
                <a:solidFill>
                  <a:srgbClr val="000000"/>
                </a:solidFill>
                <a:latin typeface="Inter Bold"/>
              </a:rPr>
              <a:t>Cloud Computing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717888" y="6410475"/>
            <a:ext cx="4204832" cy="22267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23"/>
              </a:lnSpc>
            </a:pPr>
            <a:r>
              <a:rPr lang="en-US" sz="2400" dirty="0">
                <a:solidFill>
                  <a:srgbClr val="000000"/>
                </a:solidFill>
                <a:latin typeface="Inter"/>
              </a:rPr>
              <a:t>Cloud computing delivers computing services (e.g., storage, processing) via the internet, reducing the need for local hardware.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6705003" y="4237626"/>
            <a:ext cx="4877993" cy="5140819"/>
            <a:chOff x="0" y="0"/>
            <a:chExt cx="2188406" cy="2306317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188407" cy="2306317"/>
            </a:xfrm>
            <a:custGeom>
              <a:avLst/>
              <a:gdLst/>
              <a:ahLst/>
              <a:cxnLst/>
              <a:rect l="l" t="t" r="r" b="b"/>
              <a:pathLst>
                <a:path w="2188407" h="2306317">
                  <a:moveTo>
                    <a:pt x="2063946" y="2306317"/>
                  </a:moveTo>
                  <a:lnTo>
                    <a:pt x="124460" y="2306317"/>
                  </a:lnTo>
                  <a:cubicBezTo>
                    <a:pt x="55880" y="2306317"/>
                    <a:pt x="0" y="2250437"/>
                    <a:pt x="0" y="218185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063946" y="0"/>
                  </a:lnTo>
                  <a:cubicBezTo>
                    <a:pt x="2132526" y="0"/>
                    <a:pt x="2188407" y="55880"/>
                    <a:pt x="2188407" y="124460"/>
                  </a:cubicBezTo>
                  <a:lnTo>
                    <a:pt x="2188407" y="2181857"/>
                  </a:lnTo>
                  <a:cubicBezTo>
                    <a:pt x="2188407" y="2250437"/>
                    <a:pt x="2132526" y="2306317"/>
                    <a:pt x="2063946" y="2306317"/>
                  </a:cubicBezTo>
                  <a:close/>
                </a:path>
              </a:pathLst>
            </a:custGeom>
            <a:solidFill>
              <a:srgbClr val="F1F1F1">
                <a:alpha val="63922"/>
              </a:srgbClr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7138877" y="4725960"/>
            <a:ext cx="4010247" cy="12160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2800" dirty="0">
                <a:solidFill>
                  <a:srgbClr val="000000"/>
                </a:solidFill>
                <a:latin typeface="Inter Bold"/>
              </a:rPr>
              <a:t>Internet of Things (IoT)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090230" y="6410475"/>
            <a:ext cx="4204832" cy="17779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23"/>
              </a:lnSpc>
            </a:pPr>
            <a:r>
              <a:rPr lang="en-US" sz="2400" dirty="0">
                <a:solidFill>
                  <a:srgbClr val="000000"/>
                </a:solidFill>
                <a:latin typeface="Inter"/>
              </a:rPr>
              <a:t>Apps can control and monitor IoT devices in smart homes, from thermostats to security systems.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09801" y="1303314"/>
            <a:ext cx="13887564" cy="10515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160"/>
              </a:lnSpc>
            </a:pPr>
            <a:r>
              <a:rPr lang="en-US" sz="7570" dirty="0">
                <a:solidFill>
                  <a:srgbClr val="9976FF"/>
                </a:solidFill>
                <a:latin typeface="Inter Bold"/>
              </a:rPr>
              <a:t>M</a:t>
            </a:r>
            <a:r>
              <a:rPr lang="en-US" sz="7570" dirty="0">
                <a:latin typeface="Inter Bold"/>
              </a:rPr>
              <a:t>odern Apps Development 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9670922" y="4806526"/>
            <a:ext cx="6953997" cy="1084979"/>
            <a:chOff x="0" y="0"/>
            <a:chExt cx="4750317" cy="74115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750317" cy="741156"/>
            </a:xfrm>
            <a:custGeom>
              <a:avLst/>
              <a:gdLst/>
              <a:ahLst/>
              <a:cxnLst/>
              <a:rect l="l" t="t" r="r" b="b"/>
              <a:pathLst>
                <a:path w="4750317" h="741156">
                  <a:moveTo>
                    <a:pt x="4625857" y="741156"/>
                  </a:moveTo>
                  <a:lnTo>
                    <a:pt x="124460" y="741156"/>
                  </a:lnTo>
                  <a:cubicBezTo>
                    <a:pt x="55880" y="741156"/>
                    <a:pt x="0" y="685276"/>
                    <a:pt x="0" y="61669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625857" y="0"/>
                  </a:lnTo>
                  <a:cubicBezTo>
                    <a:pt x="4694437" y="0"/>
                    <a:pt x="4750317" y="55880"/>
                    <a:pt x="4750317" y="124460"/>
                  </a:cubicBezTo>
                  <a:lnTo>
                    <a:pt x="4750317" y="616696"/>
                  </a:lnTo>
                  <a:cubicBezTo>
                    <a:pt x="4750317" y="685276"/>
                    <a:pt x="4694437" y="741156"/>
                    <a:pt x="4625857" y="741156"/>
                  </a:cubicBezTo>
                  <a:close/>
                </a:path>
              </a:pathLst>
            </a:custGeom>
            <a:solidFill>
              <a:srgbClr val="F1F1F1">
                <a:alpha val="63922"/>
              </a:srgbClr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670922" y="7340652"/>
            <a:ext cx="6953997" cy="1084979"/>
            <a:chOff x="0" y="0"/>
            <a:chExt cx="4750317" cy="74115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750317" cy="741156"/>
            </a:xfrm>
            <a:custGeom>
              <a:avLst/>
              <a:gdLst/>
              <a:ahLst/>
              <a:cxnLst/>
              <a:rect l="l" t="t" r="r" b="b"/>
              <a:pathLst>
                <a:path w="4750317" h="741156">
                  <a:moveTo>
                    <a:pt x="4625857" y="741156"/>
                  </a:moveTo>
                  <a:lnTo>
                    <a:pt x="124460" y="741156"/>
                  </a:lnTo>
                  <a:cubicBezTo>
                    <a:pt x="55880" y="741156"/>
                    <a:pt x="0" y="685276"/>
                    <a:pt x="0" y="61669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625857" y="0"/>
                  </a:lnTo>
                  <a:cubicBezTo>
                    <a:pt x="4694437" y="0"/>
                    <a:pt x="4750317" y="55880"/>
                    <a:pt x="4750317" y="124460"/>
                  </a:cubicBezTo>
                  <a:lnTo>
                    <a:pt x="4750317" y="616696"/>
                  </a:lnTo>
                  <a:cubicBezTo>
                    <a:pt x="4750317" y="685276"/>
                    <a:pt x="4694437" y="741156"/>
                    <a:pt x="4625857" y="741156"/>
                  </a:cubicBezTo>
                  <a:close/>
                </a:path>
              </a:pathLst>
            </a:custGeom>
            <a:solidFill>
              <a:srgbClr val="F1F1F1">
                <a:alpha val="63922"/>
              </a:srgbClr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9670922" y="6073589"/>
            <a:ext cx="6953997" cy="1084979"/>
            <a:chOff x="0" y="0"/>
            <a:chExt cx="4750317" cy="74115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750317" cy="741156"/>
            </a:xfrm>
            <a:custGeom>
              <a:avLst/>
              <a:gdLst/>
              <a:ahLst/>
              <a:cxnLst/>
              <a:rect l="l" t="t" r="r" b="b"/>
              <a:pathLst>
                <a:path w="4750317" h="741156">
                  <a:moveTo>
                    <a:pt x="4625857" y="741156"/>
                  </a:moveTo>
                  <a:lnTo>
                    <a:pt x="124460" y="741156"/>
                  </a:lnTo>
                  <a:cubicBezTo>
                    <a:pt x="55880" y="741156"/>
                    <a:pt x="0" y="685276"/>
                    <a:pt x="0" y="61669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625857" y="0"/>
                  </a:lnTo>
                  <a:cubicBezTo>
                    <a:pt x="4694437" y="0"/>
                    <a:pt x="4750317" y="55880"/>
                    <a:pt x="4750317" y="124460"/>
                  </a:cubicBezTo>
                  <a:lnTo>
                    <a:pt x="4750317" y="616696"/>
                  </a:lnTo>
                  <a:cubicBezTo>
                    <a:pt x="4750317" y="685276"/>
                    <a:pt x="4694437" y="741156"/>
                    <a:pt x="4625857" y="741156"/>
                  </a:cubicBezTo>
                  <a:close/>
                </a:path>
              </a:pathLst>
            </a:custGeom>
            <a:solidFill>
              <a:srgbClr val="F1F1F1">
                <a:alpha val="63922"/>
              </a:srgbClr>
            </a:solidFill>
          </p:spPr>
          <p:txBody>
            <a:bodyPr/>
            <a:lstStyle/>
            <a:p>
              <a:endParaRPr lang="en-IN"/>
            </a:p>
          </p:txBody>
        </p:sp>
      </p:grpSp>
      <p:graphicFrame>
        <p:nvGraphicFramePr>
          <p:cNvPr id="9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936966"/>
              </p:ext>
            </p:extLst>
          </p:nvPr>
        </p:nvGraphicFramePr>
        <p:xfrm>
          <a:off x="9853139" y="4806526"/>
          <a:ext cx="6244226" cy="3641358"/>
        </p:xfrm>
        <a:graphic>
          <a:graphicData uri="http://schemas.openxmlformats.org/drawingml/2006/table">
            <a:tbl>
              <a:tblPr/>
              <a:tblGrid>
                <a:gridCol w="6244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13786"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800" dirty="0">
                          <a:solidFill>
                            <a:srgbClr val="000000"/>
                          </a:solidFill>
                          <a:latin typeface="Inter"/>
                        </a:rPr>
                        <a:t>Vs Code</a:t>
                      </a:r>
                      <a:endParaRPr lang="en-US" sz="12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3786"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800" dirty="0">
                          <a:solidFill>
                            <a:srgbClr val="000000"/>
                          </a:solidFill>
                          <a:latin typeface="Inter"/>
                        </a:rPr>
                        <a:t>Android Studio</a:t>
                      </a:r>
                      <a:endParaRPr lang="en-US" sz="12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3786"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800" dirty="0">
                          <a:solidFill>
                            <a:srgbClr val="000000"/>
                          </a:solidFill>
                          <a:latin typeface="Inter"/>
                        </a:rPr>
                        <a:t>Xcode</a:t>
                      </a:r>
                      <a:endParaRPr lang="en-US" sz="12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0" name="Group 10"/>
          <p:cNvGrpSpPr/>
          <p:nvPr/>
        </p:nvGrpSpPr>
        <p:grpSpPr>
          <a:xfrm>
            <a:off x="1663081" y="4816543"/>
            <a:ext cx="6953997" cy="1084979"/>
            <a:chOff x="0" y="0"/>
            <a:chExt cx="4750317" cy="741156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4750317" cy="741156"/>
            </a:xfrm>
            <a:custGeom>
              <a:avLst/>
              <a:gdLst/>
              <a:ahLst/>
              <a:cxnLst/>
              <a:rect l="l" t="t" r="r" b="b"/>
              <a:pathLst>
                <a:path w="4750317" h="741156">
                  <a:moveTo>
                    <a:pt x="4625857" y="741156"/>
                  </a:moveTo>
                  <a:lnTo>
                    <a:pt x="124460" y="741156"/>
                  </a:lnTo>
                  <a:cubicBezTo>
                    <a:pt x="55880" y="741156"/>
                    <a:pt x="0" y="685276"/>
                    <a:pt x="0" y="61669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625857" y="0"/>
                  </a:lnTo>
                  <a:cubicBezTo>
                    <a:pt x="4694437" y="0"/>
                    <a:pt x="4750317" y="55880"/>
                    <a:pt x="4750317" y="124460"/>
                  </a:cubicBezTo>
                  <a:lnTo>
                    <a:pt x="4750317" y="616696"/>
                  </a:lnTo>
                  <a:cubicBezTo>
                    <a:pt x="4750317" y="685276"/>
                    <a:pt x="4694437" y="741156"/>
                    <a:pt x="4625857" y="741156"/>
                  </a:cubicBezTo>
                  <a:close/>
                </a:path>
              </a:pathLst>
            </a:custGeom>
            <a:solidFill>
              <a:srgbClr val="F1F1F1">
                <a:alpha val="63922"/>
              </a:srgbClr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663081" y="7350669"/>
            <a:ext cx="6953997" cy="1084979"/>
            <a:chOff x="0" y="0"/>
            <a:chExt cx="4750317" cy="741156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4750317" cy="741156"/>
            </a:xfrm>
            <a:custGeom>
              <a:avLst/>
              <a:gdLst/>
              <a:ahLst/>
              <a:cxnLst/>
              <a:rect l="l" t="t" r="r" b="b"/>
              <a:pathLst>
                <a:path w="4750317" h="741156">
                  <a:moveTo>
                    <a:pt x="4625857" y="741156"/>
                  </a:moveTo>
                  <a:lnTo>
                    <a:pt x="124460" y="741156"/>
                  </a:lnTo>
                  <a:cubicBezTo>
                    <a:pt x="55880" y="741156"/>
                    <a:pt x="0" y="685276"/>
                    <a:pt x="0" y="61669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625857" y="0"/>
                  </a:lnTo>
                  <a:cubicBezTo>
                    <a:pt x="4694437" y="0"/>
                    <a:pt x="4750317" y="55880"/>
                    <a:pt x="4750317" y="124460"/>
                  </a:cubicBezTo>
                  <a:lnTo>
                    <a:pt x="4750317" y="616696"/>
                  </a:lnTo>
                  <a:cubicBezTo>
                    <a:pt x="4750317" y="685276"/>
                    <a:pt x="4694437" y="741156"/>
                    <a:pt x="4625857" y="741156"/>
                  </a:cubicBezTo>
                  <a:close/>
                </a:path>
              </a:pathLst>
            </a:custGeom>
            <a:solidFill>
              <a:srgbClr val="F1F1F1">
                <a:alpha val="63922"/>
              </a:srgbClr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663081" y="6083606"/>
            <a:ext cx="6953997" cy="1084979"/>
            <a:chOff x="0" y="0"/>
            <a:chExt cx="4750317" cy="741156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750317" cy="741156"/>
            </a:xfrm>
            <a:custGeom>
              <a:avLst/>
              <a:gdLst/>
              <a:ahLst/>
              <a:cxnLst/>
              <a:rect l="l" t="t" r="r" b="b"/>
              <a:pathLst>
                <a:path w="4750317" h="741156">
                  <a:moveTo>
                    <a:pt x="4625857" y="741156"/>
                  </a:moveTo>
                  <a:lnTo>
                    <a:pt x="124460" y="741156"/>
                  </a:lnTo>
                  <a:cubicBezTo>
                    <a:pt x="55880" y="741156"/>
                    <a:pt x="0" y="685276"/>
                    <a:pt x="0" y="61669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625857" y="0"/>
                  </a:lnTo>
                  <a:cubicBezTo>
                    <a:pt x="4694437" y="0"/>
                    <a:pt x="4750317" y="55880"/>
                    <a:pt x="4750317" y="124460"/>
                  </a:cubicBezTo>
                  <a:lnTo>
                    <a:pt x="4750317" y="616696"/>
                  </a:lnTo>
                  <a:cubicBezTo>
                    <a:pt x="4750317" y="685276"/>
                    <a:pt x="4694437" y="741156"/>
                    <a:pt x="4625857" y="741156"/>
                  </a:cubicBezTo>
                  <a:close/>
                </a:path>
              </a:pathLst>
            </a:custGeom>
            <a:solidFill>
              <a:srgbClr val="F1F1F1">
                <a:alpha val="63922"/>
              </a:srgbClr>
            </a:solidFill>
          </p:spPr>
          <p:txBody>
            <a:bodyPr/>
            <a:lstStyle/>
            <a:p>
              <a:endParaRPr lang="en-IN"/>
            </a:p>
          </p:txBody>
        </p:sp>
      </p:grpSp>
      <p:graphicFrame>
        <p:nvGraphicFramePr>
          <p:cNvPr id="16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247211"/>
              </p:ext>
            </p:extLst>
          </p:nvPr>
        </p:nvGraphicFramePr>
        <p:xfrm>
          <a:off x="1837016" y="4816543"/>
          <a:ext cx="6275659" cy="3641358"/>
        </p:xfrm>
        <a:graphic>
          <a:graphicData uri="http://schemas.openxmlformats.org/drawingml/2006/table">
            <a:tbl>
              <a:tblPr/>
              <a:tblGrid>
                <a:gridCol w="6275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13786"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800" dirty="0">
                          <a:solidFill>
                            <a:srgbClr val="000000"/>
                          </a:solidFill>
                          <a:latin typeface="Inter"/>
                        </a:rPr>
                        <a:t>Flutter</a:t>
                      </a:r>
                      <a:endParaRPr lang="en-US" sz="12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3786"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800" dirty="0">
                          <a:solidFill>
                            <a:srgbClr val="000000"/>
                          </a:solidFill>
                          <a:latin typeface="Inter"/>
                        </a:rPr>
                        <a:t>Java</a:t>
                      </a:r>
                      <a:endParaRPr lang="en-US" sz="12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3786"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800" dirty="0">
                          <a:solidFill>
                            <a:srgbClr val="000000"/>
                          </a:solidFill>
                          <a:latin typeface="Inter"/>
                        </a:rPr>
                        <a:t>Kotlin</a:t>
                      </a:r>
                      <a:endParaRPr lang="en-US" sz="12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TextBox 7">
            <a:extLst>
              <a:ext uri="{FF2B5EF4-FFF2-40B4-BE49-F238E27FC236}">
                <a16:creationId xmlns:a16="http://schemas.microsoft.com/office/drawing/2014/main" id="{77029430-9202-1074-E4CB-6E7E84D509A6}"/>
              </a:ext>
            </a:extLst>
          </p:cNvPr>
          <p:cNvSpPr txBox="1"/>
          <p:nvPr/>
        </p:nvSpPr>
        <p:spPr>
          <a:xfrm>
            <a:off x="2969721" y="3695700"/>
            <a:ext cx="4010247" cy="5677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2800" dirty="0">
                <a:solidFill>
                  <a:srgbClr val="000000"/>
                </a:solidFill>
                <a:latin typeface="Inter Bold"/>
              </a:rPr>
              <a:t>Language</a:t>
            </a:r>
            <a:endParaRPr lang="en-US" sz="3200" dirty="0">
              <a:solidFill>
                <a:srgbClr val="000000"/>
              </a:solidFill>
              <a:latin typeface="Inter Bold"/>
            </a:endParaRPr>
          </a:p>
        </p:txBody>
      </p:sp>
      <p:sp>
        <p:nvSpPr>
          <p:cNvPr id="18" name="TextBox 7">
            <a:extLst>
              <a:ext uri="{FF2B5EF4-FFF2-40B4-BE49-F238E27FC236}">
                <a16:creationId xmlns:a16="http://schemas.microsoft.com/office/drawing/2014/main" id="{7BB4B8C5-FC67-16C4-3599-13FD5F76DAF4}"/>
              </a:ext>
            </a:extLst>
          </p:cNvPr>
          <p:cNvSpPr txBox="1"/>
          <p:nvPr/>
        </p:nvSpPr>
        <p:spPr>
          <a:xfrm>
            <a:off x="11142796" y="3695700"/>
            <a:ext cx="4010247" cy="5677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2800" dirty="0">
                <a:solidFill>
                  <a:srgbClr val="000000"/>
                </a:solidFill>
                <a:latin typeface="Inter Bold"/>
              </a:rPr>
              <a:t>Software</a:t>
            </a:r>
            <a:endParaRPr lang="en-US" sz="3200" dirty="0">
              <a:solidFill>
                <a:srgbClr val="000000"/>
              </a:solidFill>
              <a:latin typeface="Inter Bold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3EB887D-046A-609C-D1DF-0F508107978D}"/>
              </a:ext>
            </a:extLst>
          </p:cNvPr>
          <p:cNvCxnSpPr>
            <a:cxnSpLocks/>
          </p:cNvCxnSpPr>
          <p:nvPr/>
        </p:nvCxnSpPr>
        <p:spPr>
          <a:xfrm>
            <a:off x="9144000" y="3695700"/>
            <a:ext cx="0" cy="4914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4032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501</Words>
  <Application>Microsoft Office PowerPoint</Application>
  <PresentationFormat>Custom</PresentationFormat>
  <Paragraphs>82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Inter Bold</vt:lpstr>
      <vt:lpstr>Calibri</vt:lpstr>
      <vt:lpstr>Arial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</dc:title>
  <cp:lastModifiedBy>HEMANSHU PATIL</cp:lastModifiedBy>
  <cp:revision>13</cp:revision>
  <dcterms:created xsi:type="dcterms:W3CDTF">2006-08-16T00:00:00Z</dcterms:created>
  <dcterms:modified xsi:type="dcterms:W3CDTF">2023-11-23T16:05:31Z</dcterms:modified>
  <dc:identifier>DAFxigOl96Q</dc:identifier>
</cp:coreProperties>
</file>