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9425"/>
            <a:ext cx="852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720">
                <a:latin typeface="Times New Roman"/>
                <a:ea typeface="Times New Roman"/>
                <a:cs typeface="Times New Roman"/>
                <a:sym typeface="Times New Roman"/>
              </a:rPr>
              <a:t>User Manual of Hemant Bookshop Management</a:t>
            </a:r>
            <a:endParaRPr b="1" sz="48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831475"/>
            <a:ext cx="8520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Table of Contents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1.Login process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2.How to create record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3.How to search record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4.How to delete record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5.How to exit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625" y="1552675"/>
            <a:ext cx="45815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4.How to exit application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498600"/>
            <a:ext cx="87471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If we want to exit from application enter choice as &lt;0&gt; and press enter key..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7176"/>
          <a:stretch/>
        </p:blipFill>
        <p:spPr>
          <a:xfrm>
            <a:off x="2567825" y="1135380"/>
            <a:ext cx="4234850" cy="327207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2907900" y="4554875"/>
            <a:ext cx="3554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1.Login process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851000"/>
            <a:ext cx="86652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➤Enter the </a:t>
            </a:r>
            <a:r>
              <a:rPr lang="en"/>
              <a:t>username</a:t>
            </a:r>
            <a:r>
              <a:rPr lang="en"/>
              <a:t> and password.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➤Entered </a:t>
            </a:r>
            <a:r>
              <a:rPr lang="en"/>
              <a:t>username</a:t>
            </a:r>
            <a:r>
              <a:rPr lang="en"/>
              <a:t> and password should be user name - hemant and password -123456.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➤If </a:t>
            </a:r>
            <a:r>
              <a:rPr lang="en"/>
              <a:t>username</a:t>
            </a:r>
            <a:r>
              <a:rPr lang="en"/>
              <a:t> and password matches then only we can enter in the program.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575" y="2593325"/>
            <a:ext cx="40107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2593325"/>
            <a:ext cx="41529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2.How to create record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772800"/>
            <a:ext cx="85206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If we want to create record of book then enter choice as &lt;1&gt; and fill the information.</a:t>
            </a:r>
            <a:r>
              <a:rPr lang="en"/>
              <a:t>										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1025" y="1286525"/>
            <a:ext cx="4411575" cy="3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If we want to create more record we can do that by presssing “y” key otherwise press “n” key.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➤ The information we have given will be stored when we press “n”, and then it will display us the message saying “data record success”.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850" y="491425"/>
            <a:ext cx="4984626" cy="240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2.How to search record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498600"/>
            <a:ext cx="87471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If we want to search record of book then enter choice as &lt;2&gt;. After that we will get two option to choose from, Search by date and search by barcode.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If we want to search by barcode then press &lt;1&gt; and enter the barcode number which will then display the Information.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950" y="1884825"/>
            <a:ext cx="4984626" cy="30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17075"/>
            <a:ext cx="85206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➤ If we want to search by date then press &lt;2&gt;. After that enter the date and it will display the information.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425" y="1098575"/>
            <a:ext cx="5716825" cy="3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3.How to modify record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98600"/>
            <a:ext cx="87471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If we want to modify record of book then enter choice as &lt;3&gt; and we’ll get an option to modify information by entering barcode. After entering barcode it will display the records.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➤ After that we need to enter </a:t>
            </a:r>
            <a:r>
              <a:rPr lang="en"/>
              <a:t>username</a:t>
            </a:r>
            <a:r>
              <a:rPr lang="en"/>
              <a:t> and password. If </a:t>
            </a:r>
            <a:r>
              <a:rPr lang="en"/>
              <a:t>Username</a:t>
            </a:r>
            <a:r>
              <a:rPr lang="en"/>
              <a:t> and password matches to user name - hemant and password -123456, only then we are able to modify record.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825" y="2144325"/>
            <a:ext cx="42753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2525"/>
            <a:ext cx="8747100" cy="5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Press &lt;1&gt; to modify date.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Press &lt;2&gt; to modify customer name.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Press &lt;3&gt; to modify book name.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Press &lt;4&gt; to modify Rs of the book.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➤ After modifying the Record we get a message saying “RECORD UPDATE!!”.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50" y="1841550"/>
            <a:ext cx="4749124" cy="3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4.How to delete record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498600"/>
            <a:ext cx="87471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➤ If we want to delete record enter choice as &lt;4&gt;. Now we can delete record by entering the barcode and pressing enter key. Then it will ask us to enter user name and password if the </a:t>
            </a:r>
            <a:r>
              <a:rPr lang="en"/>
              <a:t>username</a:t>
            </a:r>
            <a:r>
              <a:rPr lang="en"/>
              <a:t> and password </a:t>
            </a:r>
            <a:r>
              <a:rPr lang="en"/>
              <a:t>matches</a:t>
            </a:r>
            <a:r>
              <a:rPr lang="en"/>
              <a:t> to the user name - hemant and password -123456, then it will display us the message “RECORD DELETED”.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									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9627" y="2164870"/>
            <a:ext cx="4249175" cy="28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