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TelecomChurn_17042906628450/TelecomChurnDashboardOrangeS_A_formerlyFranceTlcomS_A_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B395564-2F68-46C3-8973-E4C070D0F32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Telecom Churn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22B70B0-E29E-479D-B4BD-9C36CE414F7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9/27/2024 2:27:59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lecom Churn Dashboard (Orange S.A., formerly France Télécom S.A.)" id="2" name="slide2">
            <a:extLst>
              <a:ext uri="{FF2B5EF4-FFF2-40B4-BE49-F238E27FC236}">
                <a16:creationId xmlns:a16="http://schemas.microsoft.com/office/drawing/2014/main" id="{CFB32681-6580-49AC-912D-A2D29C80E5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2165"/>
            <a:ext cx="12192000" cy="509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2024-09-27T14:28:00Z</dcterms:created>
  <dcterms:modified xsi:type="dcterms:W3CDTF">2024-09-27T14:28:00Z</dcterms:modified>
</cp:coreProperties>
</file>