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EE1AE6-38B3-4A2C-8627-29BC9A0C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Tesla Stock Price v1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04224B-1653-4974-B17D-CE92B7A6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dirty="0" smtClean="0"/>
              <a:t>2</a:t>
            </a:r>
            <a:r>
              <a:rPr lang="en-US" dirty="0" smtClean="0"/>
              <a:t>7</a:t>
            </a:r>
            <a:r>
              <a:rPr dirty="0" smtClean="0"/>
              <a:t>-</a:t>
            </a:r>
            <a:r>
              <a:rPr lang="en-US" dirty="0" smtClean="0"/>
              <a:t>Sep</a:t>
            </a:r>
            <a:r>
              <a:rPr dirty="0" smtClean="0"/>
              <a:t>-20</a:t>
            </a:r>
            <a:r>
              <a:rPr lang="en-US" dirty="0" smtClean="0"/>
              <a:t>24</a:t>
            </a:r>
            <a:r>
              <a:rPr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by </a:t>
            </a:r>
            <a:r>
              <a:rPr lang="en-US" dirty="0" smtClean="0"/>
              <a:t>Hemant Kumar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ck Price Tesla">
            <a:extLst>
              <a:ext uri="{FF2B5EF4-FFF2-40B4-BE49-F238E27FC236}">
                <a16:creationId xmlns:a16="http://schemas.microsoft.com/office/drawing/2014/main" id="{F463F560-632C-4550-A470-05BDB6A4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Tesla Stock Price v1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v1</dc:title>
  <dc:creator>Rajat Kumar</dc:creator>
  <cp:lastModifiedBy>Rajat Kumar</cp:lastModifiedBy>
  <cp:revision>3</cp:revision>
  <dcterms:created xsi:type="dcterms:W3CDTF">2020-06-23T04:11:31Z</dcterms:created>
  <dcterms:modified xsi:type="dcterms:W3CDTF">2024-09-27T13:56:16Z</dcterms:modified>
</cp:coreProperties>
</file>