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telBookingandCancelation/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F9DD12-F171-4CC4-ADE4-1F6DD604FE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Hotel Booking and Cancelation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D0F7E6-4041-4DD8-BCC3-3B365608EE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9/27/2024 2:19:34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1" id="2" name="slide2">
            <a:extLst>
              <a:ext uri="{FF2B5EF4-FFF2-40B4-BE49-F238E27FC236}">
                <a16:creationId xmlns:a16="http://schemas.microsoft.com/office/drawing/2014/main" id="{F653A1F0-45EA-4BC6-B475-32858F375E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2" id="3" name="slide3">
            <a:extLst>
              <a:ext uri="{FF2B5EF4-FFF2-40B4-BE49-F238E27FC236}">
                <a16:creationId xmlns:a16="http://schemas.microsoft.com/office/drawing/2014/main" id="{93A6A8BD-4725-4E6C-BDAD-AD52F3271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3" id="4" name="slide4">
            <a:extLst>
              <a:ext uri="{FF2B5EF4-FFF2-40B4-BE49-F238E27FC236}">
                <a16:creationId xmlns:a16="http://schemas.microsoft.com/office/drawing/2014/main" id="{E022374D-C8A4-48B2-A619-6E51EEE328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4" id="5" name="slide5">
            <a:extLst>
              <a:ext uri="{FF2B5EF4-FFF2-40B4-BE49-F238E27FC236}">
                <a16:creationId xmlns:a16="http://schemas.microsoft.com/office/drawing/2014/main" id="{6A01678E-F0B3-4753-BE27-DB0E5F281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5" id="6" name="slide6">
            <a:extLst>
              <a:ext uri="{FF2B5EF4-FFF2-40B4-BE49-F238E27FC236}">
                <a16:creationId xmlns:a16="http://schemas.microsoft.com/office/drawing/2014/main" id="{49F55FB0-F5BD-4A56-B6FF-F4D19310DA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6" id="7" name="slide7">
            <a:extLst>
              <a:ext uri="{FF2B5EF4-FFF2-40B4-BE49-F238E27FC236}">
                <a16:creationId xmlns:a16="http://schemas.microsoft.com/office/drawing/2014/main" id="{9E6E5BDC-1871-45B1-9A10-5D5C161492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2024-09-27T14:19:36Z</dcterms:created>
  <dcterms:modified xsi:type="dcterms:W3CDTF">2024-09-27T14:19:36Z</dcterms:modified>
</cp:coreProperties>
</file>