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456430" cy="5143500"/>
          </a:xfrm>
          <a:custGeom>
            <a:avLst/>
            <a:gdLst/>
            <a:ahLst/>
            <a:cxnLst/>
            <a:rect l="l" t="t" r="r" b="b"/>
            <a:pathLst>
              <a:path w="4456430" h="5143500">
                <a:moveTo>
                  <a:pt x="4456046" y="0"/>
                </a:moveTo>
                <a:lnTo>
                  <a:pt x="295714" y="0"/>
                </a:lnTo>
                <a:lnTo>
                  <a:pt x="0" y="2309532"/>
                </a:lnTo>
                <a:lnTo>
                  <a:pt x="0" y="4882590"/>
                </a:lnTo>
                <a:lnTo>
                  <a:pt x="2037743" y="5143498"/>
                </a:lnTo>
                <a:lnTo>
                  <a:pt x="3797489" y="5143498"/>
                </a:lnTo>
                <a:lnTo>
                  <a:pt x="445604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21454" cy="5143500"/>
          </a:xfrm>
          <a:custGeom>
            <a:avLst/>
            <a:gdLst/>
            <a:ahLst/>
            <a:cxnLst/>
            <a:rect l="l" t="t" r="r" b="b"/>
            <a:pathLst>
              <a:path w="4021454" h="5143500">
                <a:moveTo>
                  <a:pt x="3785573" y="0"/>
                </a:moveTo>
                <a:lnTo>
                  <a:pt x="0" y="0"/>
                </a:lnTo>
                <a:lnTo>
                  <a:pt x="0" y="5143498"/>
                </a:lnTo>
                <a:lnTo>
                  <a:pt x="3658456" y="5143498"/>
                </a:lnTo>
                <a:lnTo>
                  <a:pt x="4020947" y="16637"/>
                </a:lnTo>
                <a:lnTo>
                  <a:pt x="37855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7" y="1421891"/>
            <a:ext cx="1840992" cy="18531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7935" y="1402206"/>
            <a:ext cx="5596128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Segoe UI Emoji"/>
                <a:cs typeface="Segoe UI Emoj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Segoe UI Emoji"/>
                <a:cs typeface="Segoe UI Emoj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456430" cy="5143500"/>
          </a:xfrm>
          <a:custGeom>
            <a:avLst/>
            <a:gdLst/>
            <a:ahLst/>
            <a:cxnLst/>
            <a:rect l="l" t="t" r="r" b="b"/>
            <a:pathLst>
              <a:path w="4456430" h="5143500">
                <a:moveTo>
                  <a:pt x="4456046" y="0"/>
                </a:moveTo>
                <a:lnTo>
                  <a:pt x="295714" y="0"/>
                </a:lnTo>
                <a:lnTo>
                  <a:pt x="0" y="2309532"/>
                </a:lnTo>
                <a:lnTo>
                  <a:pt x="0" y="4882590"/>
                </a:lnTo>
                <a:lnTo>
                  <a:pt x="2037743" y="5143498"/>
                </a:lnTo>
                <a:lnTo>
                  <a:pt x="3797489" y="5143498"/>
                </a:lnTo>
                <a:lnTo>
                  <a:pt x="445604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21454" cy="5143500"/>
          </a:xfrm>
          <a:custGeom>
            <a:avLst/>
            <a:gdLst/>
            <a:ahLst/>
            <a:cxnLst/>
            <a:rect l="l" t="t" r="r" b="b"/>
            <a:pathLst>
              <a:path w="4021454" h="5143500">
                <a:moveTo>
                  <a:pt x="3785573" y="0"/>
                </a:moveTo>
                <a:lnTo>
                  <a:pt x="0" y="0"/>
                </a:lnTo>
                <a:lnTo>
                  <a:pt x="0" y="5143498"/>
                </a:lnTo>
                <a:lnTo>
                  <a:pt x="3658456" y="5143498"/>
                </a:lnTo>
                <a:lnTo>
                  <a:pt x="4020947" y="16637"/>
                </a:lnTo>
                <a:lnTo>
                  <a:pt x="37855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7" y="1421891"/>
            <a:ext cx="1840992" cy="18531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Segoe UI Emoji"/>
                <a:cs typeface="Segoe UI Emoj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52494" y="4886505"/>
            <a:ext cx="1422388" cy="18798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736591"/>
            <a:ext cx="9144000" cy="407034"/>
          </a:xfrm>
          <a:custGeom>
            <a:avLst/>
            <a:gdLst/>
            <a:ahLst/>
            <a:cxnLst/>
            <a:rect l="l" t="t" r="r" b="b"/>
            <a:pathLst>
              <a:path w="9144000" h="407035">
                <a:moveTo>
                  <a:pt x="9143999" y="0"/>
                </a:moveTo>
                <a:lnTo>
                  <a:pt x="0" y="0"/>
                </a:lnTo>
                <a:lnTo>
                  <a:pt x="0" y="406907"/>
                </a:lnTo>
                <a:lnTo>
                  <a:pt x="9143999" y="406907"/>
                </a:lnTo>
                <a:lnTo>
                  <a:pt x="91439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3659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42103"/>
            <a:ext cx="2308859" cy="5013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7191" y="1795729"/>
            <a:ext cx="3277616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Segoe UI Emoji"/>
                <a:cs typeface="Segoe UI Emoj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850" y="1240358"/>
            <a:ext cx="11182299" cy="2435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2.0/legalcode" TargetMode="External"/><Relationship Id="rId2" Type="http://schemas.openxmlformats.org/officeDocument/2006/relationships/hyperlink" Target="http://deeplearning.ai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587" y="298196"/>
            <a:ext cx="52298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latin typeface="Calibri"/>
                <a:cs typeface="Calibri"/>
              </a:rPr>
              <a:t>Copyright</a:t>
            </a:r>
            <a:r>
              <a:rPr sz="6000" spc="-6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Notice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625" y="1526540"/>
            <a:ext cx="9835515" cy="193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Creative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Commons </a:t>
            </a:r>
            <a:r>
              <a:rPr sz="1800" spc="-5" dirty="0">
                <a:latin typeface="Calibri"/>
                <a:cs typeface="Calibri"/>
              </a:rPr>
              <a:t>License.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99400"/>
              </a:lnSpc>
            </a:pP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DeepLearning.AI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spc="-5" dirty="0">
                <a:latin typeface="Calibri"/>
                <a:cs typeface="Calibri"/>
              </a:rPr>
              <a:t>makes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available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educational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purposes.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commercial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purposes.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copies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educational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purposes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DeepLearning.AI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source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slides.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details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license,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https://creativecommons.org/licenses/by-sa/2.0/legalcode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293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latin typeface="Tahoma"/>
                <a:cs typeface="Tahoma"/>
              </a:rPr>
              <a:t>What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15" dirty="0">
                <a:latin typeface="Tahoma"/>
                <a:cs typeface="Tahoma"/>
              </a:rPr>
              <a:t>autocorrect?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1194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50" dirty="0">
                <a:latin typeface="Tahoma"/>
                <a:cs typeface="Tahoma"/>
              </a:rPr>
              <a:t>P</a:t>
            </a:r>
            <a:r>
              <a:rPr sz="2000" spc="40" dirty="0">
                <a:latin typeface="Tahoma"/>
                <a:cs typeface="Tahoma"/>
              </a:rPr>
              <a:t>h</a:t>
            </a:r>
            <a:r>
              <a:rPr sz="2000" spc="5" dirty="0">
                <a:latin typeface="Tahoma"/>
                <a:cs typeface="Tahoma"/>
              </a:rPr>
              <a:t>ones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7090" y="2625470"/>
            <a:ext cx="2739390" cy="1523365"/>
            <a:chOff x="347090" y="2625470"/>
            <a:chExt cx="2739390" cy="1523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15" y="2667695"/>
              <a:ext cx="2720340" cy="14714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1853" y="2630233"/>
              <a:ext cx="2729865" cy="1513840"/>
            </a:xfrm>
            <a:custGeom>
              <a:avLst/>
              <a:gdLst/>
              <a:ahLst/>
              <a:cxnLst/>
              <a:rect l="l" t="t" r="r" b="b"/>
              <a:pathLst>
                <a:path w="2729865" h="1513839">
                  <a:moveTo>
                    <a:pt x="0" y="1513712"/>
                  </a:moveTo>
                  <a:lnTo>
                    <a:pt x="2729865" y="1513712"/>
                  </a:lnTo>
                  <a:lnTo>
                    <a:pt x="2729865" y="0"/>
                  </a:lnTo>
                  <a:lnTo>
                    <a:pt x="0" y="0"/>
                  </a:lnTo>
                  <a:lnTo>
                    <a:pt x="0" y="15137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4991" y="880108"/>
            <a:ext cx="3027492" cy="147881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626485" cy="1604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325"/>
              </a:spcBef>
            </a:pP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40" dirty="0">
                <a:latin typeface="Trebuchet MS"/>
                <a:cs typeface="Trebuchet MS"/>
              </a:rPr>
              <a:t>n</a:t>
            </a:r>
            <a:r>
              <a:rPr sz="1800" i="1" spc="-95" dirty="0">
                <a:latin typeface="Trebuchet MS"/>
                <a:cs typeface="Trebuchet MS"/>
              </a:rPr>
              <a:t>sert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685" dirty="0">
                <a:latin typeface="Tahoma"/>
                <a:cs typeface="Tahoma"/>
              </a:rPr>
              <a:t>→ 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441" y="2460498"/>
            <a:ext cx="710565" cy="224154"/>
          </a:xfrm>
          <a:prstGeom prst="rect">
            <a:avLst/>
          </a:prstGeom>
          <a:ln w="19050">
            <a:solidFill>
              <a:srgbClr val="A64D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64"/>
              </a:lnSpc>
            </a:pPr>
            <a:r>
              <a:rPr sz="1800" i="1" spc="-95" dirty="0">
                <a:latin typeface="Trebuchet MS"/>
                <a:cs typeface="Trebuchet MS"/>
              </a:rPr>
              <a:t>insert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342" y="2425445"/>
            <a:ext cx="2118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700" dirty="0">
                <a:latin typeface="Tahoma"/>
                <a:cs typeface="Tahoma"/>
              </a:rPr>
              <a:t>→ 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441" y="2460498"/>
            <a:ext cx="710565" cy="224154"/>
          </a:xfrm>
          <a:prstGeom prst="rect">
            <a:avLst/>
          </a:prstGeom>
          <a:ln w="19050">
            <a:solidFill>
              <a:srgbClr val="A64D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64"/>
              </a:lnSpc>
            </a:pPr>
            <a:r>
              <a:rPr sz="1800" i="1" spc="-95" dirty="0">
                <a:latin typeface="Trebuchet MS"/>
                <a:cs typeface="Trebuchet MS"/>
              </a:rPr>
              <a:t>insert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342" y="2425445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→ 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s: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125" y="2740914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441" y="2460498"/>
            <a:ext cx="710565" cy="224154"/>
          </a:xfrm>
          <a:prstGeom prst="rect">
            <a:avLst/>
          </a:prstGeom>
          <a:ln w="19050">
            <a:solidFill>
              <a:srgbClr val="A64D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64"/>
              </a:lnSpc>
            </a:pPr>
            <a:r>
              <a:rPr sz="1800" i="1" spc="-95" dirty="0">
                <a:latin typeface="Trebuchet MS"/>
                <a:cs typeface="Trebuchet MS"/>
              </a:rPr>
              <a:t>insert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342" y="2425445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→ 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s: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125" y="2699766"/>
            <a:ext cx="260858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i="1" spc="-114" dirty="0">
                <a:latin typeface="Trebuchet MS"/>
                <a:cs typeface="Trebuchet MS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40" dirty="0">
                <a:latin typeface="Trebuchet MS"/>
                <a:cs typeface="Trebuchet MS"/>
              </a:rPr>
              <a:t>n</a:t>
            </a:r>
            <a:r>
              <a:rPr sz="1800" i="1" spc="-95" dirty="0">
                <a:latin typeface="Trebuchet MS"/>
                <a:cs typeface="Trebuchet MS"/>
              </a:rPr>
              <a:t>sert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700" dirty="0">
                <a:latin typeface="Tahoma"/>
                <a:cs typeface="Tahoma"/>
              </a:rPr>
              <a:t>→ 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441" y="2460498"/>
            <a:ext cx="710565" cy="224154"/>
          </a:xfrm>
          <a:prstGeom prst="rect">
            <a:avLst/>
          </a:prstGeom>
          <a:ln w="19050">
            <a:solidFill>
              <a:srgbClr val="A64D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64"/>
              </a:lnSpc>
            </a:pPr>
            <a:r>
              <a:rPr sz="1800" i="1" spc="-95" dirty="0">
                <a:latin typeface="Trebuchet MS"/>
                <a:cs typeface="Trebuchet MS"/>
              </a:rPr>
              <a:t>insert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342" y="2425445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→ 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s: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125" y="2699766"/>
            <a:ext cx="261747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40" dirty="0">
                <a:latin typeface="Trebuchet MS"/>
                <a:cs typeface="Trebuchet MS"/>
              </a:rPr>
              <a:t>n</a:t>
            </a:r>
            <a:r>
              <a:rPr sz="1800" i="1" spc="-95" dirty="0">
                <a:latin typeface="Trebuchet MS"/>
                <a:cs typeface="Trebuchet MS"/>
              </a:rPr>
              <a:t>sert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705" dirty="0">
                <a:latin typeface="Tahoma"/>
                <a:cs typeface="Tahoma"/>
              </a:rPr>
              <a:t>→ 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6034" y="2416301"/>
            <a:ext cx="338455" cy="321945"/>
          </a:xfrm>
          <a:custGeom>
            <a:avLst/>
            <a:gdLst/>
            <a:ahLst/>
            <a:cxnLst/>
            <a:rect l="l" t="t" r="r" b="b"/>
            <a:pathLst>
              <a:path w="338454" h="321944">
                <a:moveTo>
                  <a:pt x="0" y="321563"/>
                </a:moveTo>
                <a:lnTo>
                  <a:pt x="338327" y="321563"/>
                </a:lnTo>
                <a:lnTo>
                  <a:pt x="338327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0441" y="2765298"/>
            <a:ext cx="753110" cy="224154"/>
          </a:xfrm>
          <a:custGeom>
            <a:avLst/>
            <a:gdLst/>
            <a:ahLst/>
            <a:cxnLst/>
            <a:rect l="l" t="t" r="r" b="b"/>
            <a:pathLst>
              <a:path w="753110" h="224155">
                <a:moveTo>
                  <a:pt x="0" y="224027"/>
                </a:moveTo>
                <a:lnTo>
                  <a:pt x="752856" y="224027"/>
                </a:lnTo>
                <a:lnTo>
                  <a:pt x="752856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441" y="2460498"/>
            <a:ext cx="710565" cy="224154"/>
          </a:xfrm>
          <a:prstGeom prst="rect">
            <a:avLst/>
          </a:prstGeom>
          <a:ln w="19050">
            <a:solidFill>
              <a:srgbClr val="A64D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64"/>
              </a:lnSpc>
            </a:pPr>
            <a:r>
              <a:rPr sz="1800" i="1" spc="-95" dirty="0">
                <a:latin typeface="Trebuchet MS"/>
                <a:cs typeface="Trebuchet MS"/>
              </a:rPr>
              <a:t>insert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342" y="2425445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→ 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s: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125" y="2699766"/>
            <a:ext cx="290195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40" dirty="0">
                <a:latin typeface="Trebuchet MS"/>
                <a:cs typeface="Trebuchet MS"/>
              </a:rPr>
              <a:t>n</a:t>
            </a:r>
            <a:r>
              <a:rPr sz="1800" i="1" spc="-95" dirty="0">
                <a:latin typeface="Trebuchet MS"/>
                <a:cs typeface="Trebuchet MS"/>
              </a:rPr>
              <a:t>sert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665" dirty="0">
                <a:latin typeface="Tahoma"/>
                <a:cs typeface="Tahoma"/>
              </a:rPr>
              <a:t>s: </a:t>
            </a:r>
            <a:r>
              <a:rPr sz="1800" spc="18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6034" y="2416301"/>
            <a:ext cx="338455" cy="321945"/>
          </a:xfrm>
          <a:custGeom>
            <a:avLst/>
            <a:gdLst/>
            <a:ahLst/>
            <a:cxnLst/>
            <a:rect l="l" t="t" r="r" b="b"/>
            <a:pathLst>
              <a:path w="338454" h="321944">
                <a:moveTo>
                  <a:pt x="0" y="321563"/>
                </a:moveTo>
                <a:lnTo>
                  <a:pt x="338327" y="321563"/>
                </a:lnTo>
                <a:lnTo>
                  <a:pt x="338327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0441" y="2765298"/>
            <a:ext cx="753110" cy="224154"/>
          </a:xfrm>
          <a:custGeom>
            <a:avLst/>
            <a:gdLst/>
            <a:ahLst/>
            <a:cxnLst/>
            <a:rect l="l" t="t" r="r" b="b"/>
            <a:pathLst>
              <a:path w="753110" h="224155">
                <a:moveTo>
                  <a:pt x="0" y="224027"/>
                </a:moveTo>
                <a:lnTo>
                  <a:pt x="752856" y="224027"/>
                </a:lnTo>
                <a:lnTo>
                  <a:pt x="752856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441" y="2460498"/>
            <a:ext cx="710565" cy="224154"/>
          </a:xfrm>
          <a:prstGeom prst="rect">
            <a:avLst/>
          </a:prstGeom>
          <a:ln w="19050">
            <a:solidFill>
              <a:srgbClr val="A64D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64"/>
              </a:lnSpc>
            </a:pPr>
            <a:r>
              <a:rPr sz="1800" i="1" spc="-95" dirty="0">
                <a:latin typeface="Trebuchet MS"/>
                <a:cs typeface="Trebuchet MS"/>
              </a:rPr>
              <a:t>insert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342" y="2425445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→ 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s: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125" y="2699766"/>
            <a:ext cx="290195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40" dirty="0">
                <a:latin typeface="Trebuchet MS"/>
                <a:cs typeface="Trebuchet MS"/>
              </a:rPr>
              <a:t>n</a:t>
            </a:r>
            <a:r>
              <a:rPr sz="1800" i="1" spc="-95" dirty="0">
                <a:latin typeface="Trebuchet MS"/>
                <a:cs typeface="Trebuchet MS"/>
              </a:rPr>
              <a:t>sert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665" dirty="0">
                <a:latin typeface="Tahoma"/>
                <a:cs typeface="Tahoma"/>
              </a:rPr>
              <a:t>s: </a:t>
            </a:r>
            <a:r>
              <a:rPr sz="1800" spc="18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1958975" algn="l"/>
              </a:tabLst>
            </a:pPr>
            <a:r>
              <a:rPr sz="1800" i="1" spc="-100" dirty="0">
                <a:latin typeface="Trebuchet MS"/>
                <a:cs typeface="Trebuchet MS"/>
              </a:rPr>
              <a:t>replace</a:t>
            </a:r>
            <a:r>
              <a:rPr sz="1800" spc="-100" dirty="0">
                <a:latin typeface="Tahoma"/>
                <a:cs typeface="Tahoma"/>
              </a:rPr>
              <a:t>:	</a:t>
            </a:r>
            <a:r>
              <a:rPr sz="1800" spc="15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6034" y="2416301"/>
            <a:ext cx="338455" cy="321945"/>
          </a:xfrm>
          <a:custGeom>
            <a:avLst/>
            <a:gdLst/>
            <a:ahLst/>
            <a:cxnLst/>
            <a:rect l="l" t="t" r="r" b="b"/>
            <a:pathLst>
              <a:path w="338454" h="321944">
                <a:moveTo>
                  <a:pt x="0" y="321563"/>
                </a:moveTo>
                <a:lnTo>
                  <a:pt x="338327" y="321563"/>
                </a:lnTo>
                <a:lnTo>
                  <a:pt x="338327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0441" y="2765298"/>
            <a:ext cx="753110" cy="224154"/>
          </a:xfrm>
          <a:custGeom>
            <a:avLst/>
            <a:gdLst/>
            <a:ahLst/>
            <a:cxnLst/>
            <a:rect l="l" t="t" r="r" b="b"/>
            <a:pathLst>
              <a:path w="753110" h="224155">
                <a:moveTo>
                  <a:pt x="0" y="224027"/>
                </a:moveTo>
                <a:lnTo>
                  <a:pt x="752856" y="224027"/>
                </a:lnTo>
                <a:lnTo>
                  <a:pt x="752856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441" y="2460498"/>
            <a:ext cx="710565" cy="224154"/>
          </a:xfrm>
          <a:prstGeom prst="rect">
            <a:avLst/>
          </a:prstGeom>
          <a:ln w="19050">
            <a:solidFill>
              <a:srgbClr val="A64D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64"/>
              </a:lnSpc>
            </a:pPr>
            <a:r>
              <a:rPr sz="1800" i="1" spc="-95" dirty="0">
                <a:latin typeface="Trebuchet MS"/>
                <a:cs typeface="Trebuchet MS"/>
              </a:rPr>
              <a:t>insert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342" y="2425445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→ 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s: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125" y="2699766"/>
            <a:ext cx="290195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40" dirty="0">
                <a:latin typeface="Trebuchet MS"/>
                <a:cs typeface="Trebuchet MS"/>
              </a:rPr>
              <a:t>n</a:t>
            </a:r>
            <a:r>
              <a:rPr sz="1800" i="1" spc="-95" dirty="0">
                <a:latin typeface="Trebuchet MS"/>
                <a:cs typeface="Trebuchet MS"/>
              </a:rPr>
              <a:t>sert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665" dirty="0">
                <a:latin typeface="Tahoma"/>
                <a:cs typeface="Tahoma"/>
              </a:rPr>
              <a:t>s: </a:t>
            </a:r>
            <a:r>
              <a:rPr sz="1800" spc="18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1958975" algn="l"/>
              </a:tabLst>
            </a:pPr>
            <a:r>
              <a:rPr sz="1800" i="1" spc="-100" dirty="0">
                <a:latin typeface="Trebuchet MS"/>
                <a:cs typeface="Trebuchet MS"/>
              </a:rPr>
              <a:t>replace</a:t>
            </a:r>
            <a:r>
              <a:rPr sz="1800" spc="-100" dirty="0">
                <a:latin typeface="Tahoma"/>
                <a:cs typeface="Tahoma"/>
              </a:rPr>
              <a:t>:	</a:t>
            </a:r>
            <a:r>
              <a:rPr sz="1800" spc="15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6034" y="2416301"/>
            <a:ext cx="338455" cy="321945"/>
          </a:xfrm>
          <a:custGeom>
            <a:avLst/>
            <a:gdLst/>
            <a:ahLst/>
            <a:cxnLst/>
            <a:rect l="l" t="t" r="r" b="b"/>
            <a:pathLst>
              <a:path w="338454" h="321944">
                <a:moveTo>
                  <a:pt x="0" y="321563"/>
                </a:moveTo>
                <a:lnTo>
                  <a:pt x="338327" y="321563"/>
                </a:lnTo>
                <a:lnTo>
                  <a:pt x="338327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0441" y="2765298"/>
            <a:ext cx="753110" cy="224154"/>
          </a:xfrm>
          <a:custGeom>
            <a:avLst/>
            <a:gdLst/>
            <a:ahLst/>
            <a:cxnLst/>
            <a:rect l="l" t="t" r="r" b="b"/>
            <a:pathLst>
              <a:path w="753110" h="224155">
                <a:moveTo>
                  <a:pt x="0" y="224027"/>
                </a:moveTo>
                <a:lnTo>
                  <a:pt x="752856" y="224027"/>
                </a:lnTo>
                <a:lnTo>
                  <a:pt x="752856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73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0441" y="3070098"/>
            <a:ext cx="881380" cy="224154"/>
          </a:xfrm>
          <a:custGeom>
            <a:avLst/>
            <a:gdLst/>
            <a:ahLst/>
            <a:cxnLst/>
            <a:rect l="l" t="t" r="r" b="b"/>
            <a:pathLst>
              <a:path w="881380" h="224154">
                <a:moveTo>
                  <a:pt x="0" y="224027"/>
                </a:moveTo>
                <a:lnTo>
                  <a:pt x="880872" y="224027"/>
                </a:lnTo>
                <a:lnTo>
                  <a:pt x="880872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441" y="2460498"/>
            <a:ext cx="710565" cy="224154"/>
          </a:xfrm>
          <a:prstGeom prst="rect">
            <a:avLst/>
          </a:prstGeom>
          <a:ln w="19050">
            <a:solidFill>
              <a:srgbClr val="A64D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64"/>
              </a:lnSpc>
            </a:pPr>
            <a:r>
              <a:rPr sz="1800" i="1" spc="-95" dirty="0">
                <a:latin typeface="Trebuchet MS"/>
                <a:cs typeface="Trebuchet MS"/>
              </a:rPr>
              <a:t>insert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342" y="2425445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→ 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s: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125" y="2699766"/>
            <a:ext cx="290195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40" dirty="0">
                <a:latin typeface="Trebuchet MS"/>
                <a:cs typeface="Trebuchet MS"/>
              </a:rPr>
              <a:t>n</a:t>
            </a:r>
            <a:r>
              <a:rPr sz="1800" i="1" spc="-95" dirty="0">
                <a:latin typeface="Trebuchet MS"/>
                <a:cs typeface="Trebuchet MS"/>
              </a:rPr>
              <a:t>sert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665" dirty="0">
                <a:latin typeface="Tahoma"/>
                <a:cs typeface="Tahoma"/>
              </a:rPr>
              <a:t>s: </a:t>
            </a:r>
            <a:r>
              <a:rPr sz="1800" spc="18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1958975" algn="l"/>
              </a:tabLst>
            </a:pPr>
            <a:r>
              <a:rPr sz="1800" i="1" spc="-100" dirty="0">
                <a:latin typeface="Trebuchet MS"/>
                <a:cs typeface="Trebuchet MS"/>
              </a:rPr>
              <a:t>replace</a:t>
            </a:r>
            <a:r>
              <a:rPr sz="1800" spc="-100" dirty="0">
                <a:latin typeface="Tahoma"/>
                <a:cs typeface="Tahoma"/>
              </a:rPr>
              <a:t>:	</a:t>
            </a:r>
            <a:r>
              <a:rPr sz="1800" spc="15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s: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6034" y="2416301"/>
            <a:ext cx="338455" cy="321945"/>
          </a:xfrm>
          <a:custGeom>
            <a:avLst/>
            <a:gdLst/>
            <a:ahLst/>
            <a:cxnLst/>
            <a:rect l="l" t="t" r="r" b="b"/>
            <a:pathLst>
              <a:path w="338454" h="321944">
                <a:moveTo>
                  <a:pt x="0" y="321563"/>
                </a:moveTo>
                <a:lnTo>
                  <a:pt x="338327" y="321563"/>
                </a:lnTo>
                <a:lnTo>
                  <a:pt x="338327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0441" y="2765298"/>
            <a:ext cx="753110" cy="224154"/>
          </a:xfrm>
          <a:custGeom>
            <a:avLst/>
            <a:gdLst/>
            <a:ahLst/>
            <a:cxnLst/>
            <a:rect l="l" t="t" r="r" b="b"/>
            <a:pathLst>
              <a:path w="753110" h="224155">
                <a:moveTo>
                  <a:pt x="0" y="224027"/>
                </a:moveTo>
                <a:lnTo>
                  <a:pt x="752856" y="224027"/>
                </a:lnTo>
                <a:lnTo>
                  <a:pt x="752856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73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0441" y="3070098"/>
            <a:ext cx="881380" cy="224154"/>
          </a:xfrm>
          <a:custGeom>
            <a:avLst/>
            <a:gdLst/>
            <a:ahLst/>
            <a:cxnLst/>
            <a:rect l="l" t="t" r="r" b="b"/>
            <a:pathLst>
              <a:path w="881380" h="224154">
                <a:moveTo>
                  <a:pt x="0" y="224027"/>
                </a:moveTo>
                <a:lnTo>
                  <a:pt x="880872" y="224027"/>
                </a:lnTo>
                <a:lnTo>
                  <a:pt x="880872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293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latin typeface="Tahoma"/>
                <a:cs typeface="Tahoma"/>
              </a:rPr>
              <a:t>What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15" dirty="0">
                <a:latin typeface="Tahoma"/>
                <a:cs typeface="Tahoma"/>
              </a:rPr>
              <a:t>autocorrect?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1194435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50" dirty="0">
                <a:latin typeface="Tahoma"/>
                <a:cs typeface="Tahoma"/>
              </a:rPr>
              <a:t>P</a:t>
            </a:r>
            <a:r>
              <a:rPr sz="2000" spc="40" dirty="0">
                <a:latin typeface="Tahoma"/>
                <a:cs typeface="Tahoma"/>
              </a:rPr>
              <a:t>h</a:t>
            </a:r>
            <a:r>
              <a:rPr sz="2000" spc="5" dirty="0">
                <a:latin typeface="Tahoma"/>
                <a:cs typeface="Tahoma"/>
              </a:rPr>
              <a:t>ones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Tablets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7090" y="2625470"/>
            <a:ext cx="2739390" cy="1523365"/>
            <a:chOff x="347090" y="2625470"/>
            <a:chExt cx="2739390" cy="1523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15" y="2667695"/>
              <a:ext cx="2720340" cy="14714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1853" y="2630233"/>
              <a:ext cx="2729865" cy="1513840"/>
            </a:xfrm>
            <a:custGeom>
              <a:avLst/>
              <a:gdLst/>
              <a:ahLst/>
              <a:cxnLst/>
              <a:rect l="l" t="t" r="r" b="b"/>
              <a:pathLst>
                <a:path w="2729865" h="1513839">
                  <a:moveTo>
                    <a:pt x="0" y="1513712"/>
                  </a:moveTo>
                  <a:lnTo>
                    <a:pt x="2729865" y="1513712"/>
                  </a:lnTo>
                  <a:lnTo>
                    <a:pt x="2729865" y="0"/>
                  </a:lnTo>
                  <a:lnTo>
                    <a:pt x="0" y="0"/>
                  </a:lnTo>
                  <a:lnTo>
                    <a:pt x="0" y="15137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4991" y="880108"/>
            <a:ext cx="3027492" cy="147881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48176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49985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441" y="2460498"/>
            <a:ext cx="710565" cy="224154"/>
          </a:xfrm>
          <a:prstGeom prst="rect">
            <a:avLst/>
          </a:prstGeom>
          <a:ln w="19050">
            <a:solidFill>
              <a:srgbClr val="A64D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764"/>
              </a:lnSpc>
            </a:pPr>
            <a:r>
              <a:rPr sz="1800" i="1" spc="-95" dirty="0">
                <a:latin typeface="Trebuchet MS"/>
                <a:cs typeface="Trebuchet MS"/>
              </a:rPr>
              <a:t>insert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342" y="2425445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50" dirty="0">
                <a:latin typeface="Tahoma"/>
                <a:cs typeface="Tahoma"/>
              </a:rPr>
              <a:t>→ 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s: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125" y="2699766"/>
            <a:ext cx="290195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i="1" spc="-110" dirty="0">
                <a:latin typeface="Trebuchet MS"/>
                <a:cs typeface="Trebuchet MS"/>
              </a:rPr>
              <a:t>delete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40" dirty="0">
                <a:latin typeface="Trebuchet MS"/>
                <a:cs typeface="Trebuchet MS"/>
              </a:rPr>
              <a:t>n</a:t>
            </a:r>
            <a:r>
              <a:rPr sz="1800" i="1" spc="-95" dirty="0">
                <a:latin typeface="Trebuchet MS"/>
                <a:cs typeface="Trebuchet MS"/>
              </a:rPr>
              <a:t>sert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665" dirty="0">
                <a:latin typeface="Tahoma"/>
                <a:cs typeface="Tahoma"/>
              </a:rPr>
              <a:t>s: </a:t>
            </a:r>
            <a:r>
              <a:rPr sz="1800" spc="18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1958975" algn="l"/>
              </a:tabLst>
            </a:pPr>
            <a:r>
              <a:rPr sz="1800" i="1" spc="-100" dirty="0">
                <a:latin typeface="Trebuchet MS"/>
                <a:cs typeface="Trebuchet MS"/>
              </a:rPr>
              <a:t>replace</a:t>
            </a:r>
            <a:r>
              <a:rPr sz="1800" spc="-100" dirty="0">
                <a:latin typeface="Tahoma"/>
                <a:cs typeface="Tahoma"/>
              </a:rPr>
              <a:t>:	</a:t>
            </a:r>
            <a:r>
              <a:rPr sz="1800" spc="15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s: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084570" y="2015280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6034" y="2416301"/>
            <a:ext cx="338455" cy="321945"/>
          </a:xfrm>
          <a:custGeom>
            <a:avLst/>
            <a:gdLst/>
            <a:ahLst/>
            <a:cxnLst/>
            <a:rect l="l" t="t" r="r" b="b"/>
            <a:pathLst>
              <a:path w="338454" h="321944">
                <a:moveTo>
                  <a:pt x="0" y="321563"/>
                </a:moveTo>
                <a:lnTo>
                  <a:pt x="338327" y="321563"/>
                </a:lnTo>
                <a:lnTo>
                  <a:pt x="338327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0441" y="2765298"/>
            <a:ext cx="753110" cy="224154"/>
          </a:xfrm>
          <a:custGeom>
            <a:avLst/>
            <a:gdLst/>
            <a:ahLst/>
            <a:cxnLst/>
            <a:rect l="l" t="t" r="r" b="b"/>
            <a:pathLst>
              <a:path w="753110" h="224155">
                <a:moveTo>
                  <a:pt x="0" y="224027"/>
                </a:moveTo>
                <a:lnTo>
                  <a:pt x="752856" y="224027"/>
                </a:lnTo>
                <a:lnTo>
                  <a:pt x="752856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7370" y="2015280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0441" y="3070098"/>
            <a:ext cx="881380" cy="224154"/>
          </a:xfrm>
          <a:custGeom>
            <a:avLst/>
            <a:gdLst/>
            <a:ahLst/>
            <a:cxnLst/>
            <a:rect l="l" t="t" r="r" b="b"/>
            <a:pathLst>
              <a:path w="881380" h="224154">
                <a:moveTo>
                  <a:pt x="0" y="224027"/>
                </a:moveTo>
                <a:lnTo>
                  <a:pt x="880872" y="224027"/>
                </a:lnTo>
                <a:lnTo>
                  <a:pt x="880872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8794" y="609041"/>
            <a:ext cx="4065270" cy="240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5200" spc="110" dirty="0">
                <a:latin typeface="Tahoma"/>
                <a:cs typeface="Tahoma"/>
              </a:rPr>
              <a:t>Minimum</a:t>
            </a:r>
            <a:r>
              <a:rPr sz="5200" spc="-370" dirty="0">
                <a:latin typeface="Tahoma"/>
                <a:cs typeface="Tahoma"/>
              </a:rPr>
              <a:t> </a:t>
            </a:r>
            <a:r>
              <a:rPr sz="5200" spc="55" dirty="0">
                <a:latin typeface="Tahoma"/>
                <a:cs typeface="Tahoma"/>
              </a:rPr>
              <a:t>edit </a:t>
            </a:r>
            <a:r>
              <a:rPr sz="5200" spc="-1610" dirty="0">
                <a:latin typeface="Tahoma"/>
                <a:cs typeface="Tahoma"/>
              </a:rPr>
              <a:t> </a:t>
            </a:r>
            <a:r>
              <a:rPr sz="5200" spc="5" dirty="0">
                <a:latin typeface="Tahoma"/>
                <a:cs typeface="Tahoma"/>
              </a:rPr>
              <a:t>distance </a:t>
            </a:r>
            <a:r>
              <a:rPr sz="5200" spc="10" dirty="0">
                <a:latin typeface="Tahoma"/>
                <a:cs typeface="Tahoma"/>
              </a:rPr>
              <a:t> </a:t>
            </a:r>
            <a:r>
              <a:rPr sz="5200" spc="-5" dirty="0">
                <a:latin typeface="Tahoma"/>
                <a:cs typeface="Tahoma"/>
              </a:rPr>
              <a:t>algor</a:t>
            </a:r>
            <a:r>
              <a:rPr sz="5200" u="heavy" spc="-5" dirty="0">
                <a:uFill>
                  <a:solidFill>
                    <a:srgbClr val="FD4D4F"/>
                  </a:solidFill>
                </a:uFill>
                <a:latin typeface="Tahoma"/>
                <a:cs typeface="Tahoma"/>
              </a:rPr>
              <a:t>ith</a:t>
            </a:r>
            <a:r>
              <a:rPr sz="5200" spc="-5" dirty="0">
                <a:latin typeface="Tahoma"/>
                <a:cs typeface="Tahoma"/>
              </a:rPr>
              <a:t>m</a:t>
            </a:r>
            <a:r>
              <a:rPr sz="5200" spc="-315" dirty="0">
                <a:latin typeface="Tahoma"/>
                <a:cs typeface="Tahoma"/>
              </a:rPr>
              <a:t> </a:t>
            </a:r>
            <a:r>
              <a:rPr sz="5200" spc="-484" dirty="0">
                <a:latin typeface="Tahoma"/>
                <a:cs typeface="Tahoma"/>
              </a:rPr>
              <a:t>II</a:t>
            </a:r>
            <a:endParaRPr sz="5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play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#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26051" y="1257090"/>
          <a:ext cx="3119750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69138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950" y="2109597"/>
            <a:ext cx="918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980" dirty="0">
                <a:latin typeface="Tahoma"/>
                <a:cs typeface="Tahoma"/>
              </a:rPr>
              <a:t>→ </a:t>
            </a:r>
            <a:r>
              <a:rPr sz="1800" spc="-819" dirty="0">
                <a:latin typeface="Tahoma"/>
                <a:cs typeface="Tahoma"/>
              </a:rPr>
              <a:t> </a:t>
            </a:r>
            <a:r>
              <a:rPr sz="1800" spc="-990" dirty="0">
                <a:latin typeface="Tahoma"/>
                <a:cs typeface="Tahoma"/>
              </a:rPr>
              <a:t>#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125" y="2740914"/>
            <a:ext cx="279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10" dirty="0">
                <a:latin typeface="Tahoma"/>
                <a:cs typeface="Tahoma"/>
              </a:rPr>
              <a:t>-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120" dirty="0">
                <a:latin typeface="Trebuchet MS"/>
                <a:cs typeface="Trebuchet MS"/>
              </a:rPr>
              <a:t>del_</a:t>
            </a:r>
            <a:r>
              <a:rPr sz="1800" i="1" spc="-45" dirty="0">
                <a:latin typeface="Trebuchet MS"/>
                <a:cs typeface="Trebuchet MS"/>
              </a:rPr>
              <a:t>cost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10162" y="1527873"/>
          <a:ext cx="2728594" cy="2505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750433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220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0260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5302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0469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0351" y="202641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0351" y="2485135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0351" y="2902407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40351" y="3320541"/>
            <a:ext cx="95885" cy="59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708400" cy="1919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play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#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10" dirty="0">
                <a:latin typeface="Tahoma"/>
                <a:cs typeface="Tahoma"/>
              </a:rPr>
              <a:t>-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120" dirty="0">
                <a:latin typeface="Trebuchet MS"/>
                <a:cs typeface="Trebuchet MS"/>
              </a:rPr>
              <a:t>del_</a:t>
            </a:r>
            <a:r>
              <a:rPr sz="1800" i="1" spc="-45" dirty="0">
                <a:latin typeface="Trebuchet MS"/>
                <a:cs typeface="Trebuchet MS"/>
              </a:rPr>
              <a:t>cost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950" y="2109597"/>
            <a:ext cx="918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980" dirty="0">
                <a:latin typeface="Tahoma"/>
                <a:cs typeface="Tahoma"/>
              </a:rPr>
              <a:t>→ </a:t>
            </a:r>
            <a:r>
              <a:rPr sz="1800" spc="-819" dirty="0">
                <a:latin typeface="Tahoma"/>
                <a:cs typeface="Tahoma"/>
              </a:rPr>
              <a:t> </a:t>
            </a:r>
            <a:r>
              <a:rPr sz="1800" spc="-990" dirty="0">
                <a:latin typeface="Tahoma"/>
                <a:cs typeface="Tahoma"/>
              </a:rPr>
              <a:t>#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125" y="2740914"/>
            <a:ext cx="279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10" dirty="0">
                <a:latin typeface="Tahoma"/>
                <a:cs typeface="Tahoma"/>
              </a:rPr>
              <a:t>-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120" dirty="0">
                <a:latin typeface="Trebuchet MS"/>
                <a:cs typeface="Trebuchet MS"/>
              </a:rPr>
              <a:t>del_</a:t>
            </a:r>
            <a:r>
              <a:rPr sz="1800" i="1" spc="-45" dirty="0">
                <a:latin typeface="Trebuchet MS"/>
                <a:cs typeface="Trebuchet MS"/>
              </a:rPr>
              <a:t>cost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125" y="3330149"/>
            <a:ext cx="2729865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i="1" spc="165" dirty="0">
                <a:latin typeface="Trebuchet MS"/>
                <a:cs typeface="Trebuchet MS"/>
              </a:rPr>
              <a:t>D</a:t>
            </a:r>
            <a:r>
              <a:rPr sz="1800" spc="-60" dirty="0">
                <a:latin typeface="Tahoma"/>
                <a:cs typeface="Tahoma"/>
              </a:rPr>
              <a:t>[4,0]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=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play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#</a:t>
            </a:r>
            <a:endParaRPr sz="1800">
              <a:latin typeface="Tahoma"/>
              <a:cs typeface="Tahoma"/>
            </a:endParaRPr>
          </a:p>
          <a:p>
            <a:pPr marL="247015">
              <a:lnSpc>
                <a:spcPct val="100000"/>
              </a:lnSpc>
              <a:spcBef>
                <a:spcPts val="330"/>
              </a:spcBef>
            </a:pP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sour</a:t>
            </a:r>
            <a:r>
              <a:rPr sz="1800" spc="-40" dirty="0">
                <a:latin typeface="Tahoma"/>
                <a:cs typeface="Tahoma"/>
              </a:rPr>
              <a:t>ce[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40" dirty="0">
                <a:latin typeface="Tahoma"/>
                <a:cs typeface="Tahoma"/>
              </a:rPr>
              <a:t>4]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65" dirty="0">
                <a:latin typeface="Tahoma"/>
                <a:cs typeface="Tahoma"/>
              </a:rPr>
              <a:t>t</a:t>
            </a:r>
            <a:r>
              <a:rPr sz="1800" spc="-160" dirty="0">
                <a:latin typeface="Tahoma"/>
                <a:cs typeface="Tahoma"/>
              </a:rPr>
              <a:t>a</a:t>
            </a:r>
            <a:r>
              <a:rPr sz="1800" spc="-190" dirty="0">
                <a:latin typeface="Tahoma"/>
                <a:cs typeface="Tahoma"/>
              </a:rPr>
              <a:t>rget[</a:t>
            </a:r>
            <a:r>
              <a:rPr sz="1800" spc="-200" dirty="0">
                <a:latin typeface="Tahoma"/>
                <a:cs typeface="Tahoma"/>
              </a:rPr>
              <a:t>0]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10162" y="1527873"/>
          <a:ext cx="2727956" cy="2505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750433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5220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0260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5302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70469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0351" y="202641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0351" y="2485135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40351" y="2902407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0351" y="332054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40351" y="373816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950" y="2109597"/>
            <a:ext cx="918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345" dirty="0">
                <a:latin typeface="Tahoma"/>
                <a:cs typeface="Tahoma"/>
              </a:rPr>
              <a:t>p</a:t>
            </a:r>
            <a:r>
              <a:rPr sz="1800" spc="-365" dirty="0">
                <a:latin typeface="Tahoma"/>
                <a:cs typeface="Tahoma"/>
              </a:rPr>
              <a:t>l</a:t>
            </a:r>
            <a:r>
              <a:rPr sz="1800" spc="-370" dirty="0">
                <a:latin typeface="Tahoma"/>
                <a:cs typeface="Tahoma"/>
              </a:rPr>
              <a:t>ay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55298" y="1494408"/>
          <a:ext cx="2803520" cy="2529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51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69138"/>
                      </a:solidFill>
                      <a:prstDash val="solid"/>
                    </a:lnR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26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750433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5220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0260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5302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0469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0351" y="202641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0351" y="2485135"/>
            <a:ext cx="96520" cy="1430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919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4" dirty="0">
                <a:latin typeface="Trebuchet MS"/>
                <a:cs typeface="Trebuchet MS"/>
              </a:rPr>
              <a:t>j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40" dirty="0">
                <a:latin typeface="Trebuchet MS"/>
                <a:cs typeface="Trebuchet MS"/>
              </a:rPr>
              <a:t>n</a:t>
            </a:r>
            <a:r>
              <a:rPr sz="1800" i="1" spc="-55" dirty="0">
                <a:latin typeface="Trebuchet MS"/>
                <a:cs typeface="Trebuchet MS"/>
              </a:rPr>
              <a:t>s_cost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2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20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778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919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4" dirty="0">
                <a:latin typeface="Trebuchet MS"/>
                <a:cs typeface="Trebuchet MS"/>
              </a:rPr>
              <a:t>j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40" dirty="0">
                <a:latin typeface="Trebuchet MS"/>
                <a:cs typeface="Trebuchet MS"/>
              </a:rPr>
              <a:t>n</a:t>
            </a:r>
            <a:r>
              <a:rPr sz="1800" i="1" spc="-55" dirty="0">
                <a:latin typeface="Trebuchet MS"/>
                <a:cs typeface="Trebuchet MS"/>
              </a:rPr>
              <a:t>s_cost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293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latin typeface="Tahoma"/>
                <a:cs typeface="Tahoma"/>
              </a:rPr>
              <a:t>What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15" dirty="0">
                <a:latin typeface="Tahoma"/>
                <a:cs typeface="Tahoma"/>
              </a:rPr>
              <a:t>autocorrect?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1607185" cy="10782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0" dirty="0">
                <a:latin typeface="Tahoma"/>
                <a:cs typeface="Tahoma"/>
              </a:rPr>
              <a:t>Phones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Tablets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0" dirty="0">
                <a:latin typeface="Tahoma"/>
                <a:cs typeface="Tahoma"/>
              </a:rPr>
              <a:t>Computers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67011" y="2625470"/>
            <a:ext cx="2739390" cy="1523365"/>
            <a:chOff x="3267011" y="2625470"/>
            <a:chExt cx="2739390" cy="1523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599" y="2634995"/>
              <a:ext cx="2720340" cy="15041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1773" y="2630233"/>
              <a:ext cx="2729865" cy="1513840"/>
            </a:xfrm>
            <a:custGeom>
              <a:avLst/>
              <a:gdLst/>
              <a:ahLst/>
              <a:cxnLst/>
              <a:rect l="l" t="t" r="r" b="b"/>
              <a:pathLst>
                <a:path w="2729865" h="1513839">
                  <a:moveTo>
                    <a:pt x="0" y="1513712"/>
                  </a:moveTo>
                  <a:lnTo>
                    <a:pt x="2729865" y="1513712"/>
                  </a:lnTo>
                  <a:lnTo>
                    <a:pt x="2729865" y="0"/>
                  </a:lnTo>
                  <a:lnTo>
                    <a:pt x="0" y="0"/>
                  </a:lnTo>
                  <a:lnTo>
                    <a:pt x="0" y="15137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47090" y="2625470"/>
            <a:ext cx="2739390" cy="1523365"/>
            <a:chOff x="347090" y="2625470"/>
            <a:chExt cx="2739390" cy="15233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615" y="2667695"/>
              <a:ext cx="2720340" cy="14714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1853" y="2630233"/>
              <a:ext cx="2729865" cy="1513840"/>
            </a:xfrm>
            <a:custGeom>
              <a:avLst/>
              <a:gdLst/>
              <a:ahLst/>
              <a:cxnLst/>
              <a:rect l="l" t="t" r="r" b="b"/>
              <a:pathLst>
                <a:path w="2729865" h="1513839">
                  <a:moveTo>
                    <a:pt x="0" y="1513712"/>
                  </a:moveTo>
                  <a:lnTo>
                    <a:pt x="2729865" y="1513712"/>
                  </a:lnTo>
                  <a:lnTo>
                    <a:pt x="2729865" y="0"/>
                  </a:lnTo>
                  <a:lnTo>
                    <a:pt x="0" y="0"/>
                  </a:lnTo>
                  <a:lnTo>
                    <a:pt x="0" y="15137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4991" y="880108"/>
            <a:ext cx="3027492" cy="147881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37387" y="2538983"/>
            <a:ext cx="3733800" cy="1498600"/>
          </a:xfrm>
          <a:custGeom>
            <a:avLst/>
            <a:gdLst/>
            <a:ahLst/>
            <a:cxnLst/>
            <a:rect l="l" t="t" r="r" b="b"/>
            <a:pathLst>
              <a:path w="3733800" h="1498600">
                <a:moveTo>
                  <a:pt x="0" y="1498091"/>
                </a:moveTo>
                <a:lnTo>
                  <a:pt x="3733800" y="1498091"/>
                </a:lnTo>
                <a:lnTo>
                  <a:pt x="3733800" y="0"/>
                </a:lnTo>
                <a:lnTo>
                  <a:pt x="0" y="0"/>
                </a:lnTo>
                <a:lnTo>
                  <a:pt x="0" y="1498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6750" y="1121238"/>
            <a:ext cx="3556000" cy="17335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61594">
              <a:lnSpc>
                <a:spcPct val="100000"/>
              </a:lnSpc>
              <a:spcBef>
                <a:spcPts val="1825"/>
              </a:spcBef>
            </a:pPr>
            <a:r>
              <a:rPr sz="1400" i="1" spc="135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,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823" y="3255645"/>
            <a:ext cx="302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Trebuchet MS"/>
                <a:cs typeface="Trebuchet MS"/>
              </a:rPr>
              <a:t>min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4475" y="3041726"/>
            <a:ext cx="202311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135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de</a:t>
            </a:r>
            <a:r>
              <a:rPr sz="1400" i="1" spc="-70" dirty="0">
                <a:latin typeface="Trebuchet MS"/>
                <a:cs typeface="Trebuchet MS"/>
              </a:rPr>
              <a:t>l</a:t>
            </a:r>
            <a:r>
              <a:rPr sz="1400" i="1" spc="-65" dirty="0">
                <a:latin typeface="Trebuchet MS"/>
                <a:cs typeface="Trebuchet MS"/>
              </a:rPr>
              <a:t>_</a:t>
            </a:r>
            <a:r>
              <a:rPr sz="1400" i="1" spc="-60" dirty="0">
                <a:latin typeface="Trebuchet MS"/>
                <a:cs typeface="Trebuchet MS"/>
              </a:rPr>
              <a:t>c</a:t>
            </a:r>
            <a:r>
              <a:rPr sz="1400" i="1" spc="-40" dirty="0">
                <a:latin typeface="Trebuchet MS"/>
                <a:cs typeface="Trebuchet MS"/>
              </a:rPr>
              <a:t>ost</a:t>
            </a:r>
            <a:endParaRPr sz="1400">
              <a:latin typeface="Trebuchet MS"/>
              <a:cs typeface="Trebuchet MS"/>
            </a:endParaRPr>
          </a:p>
          <a:p>
            <a:pPr marL="12700" marR="5080" indent="461645">
              <a:lnSpc>
                <a:spcPct val="100000"/>
              </a:lnSpc>
              <a:tabLst>
                <a:tab pos="1335405" algn="l"/>
              </a:tabLst>
            </a:pPr>
            <a:r>
              <a:rPr sz="1400" i="1" spc="130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,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i="1" spc="-5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1]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i="1" spc="-50" dirty="0">
                <a:latin typeface="Trebuchet MS"/>
                <a:cs typeface="Trebuchet MS"/>
              </a:rPr>
              <a:t>ins_co</a:t>
            </a:r>
            <a:r>
              <a:rPr sz="1400" i="1" spc="-45" dirty="0">
                <a:latin typeface="Trebuchet MS"/>
                <a:cs typeface="Trebuchet MS"/>
              </a:rPr>
              <a:t>st  </a:t>
            </a:r>
            <a:r>
              <a:rPr sz="1400" i="1" spc="130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i="1" spc="-7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i="1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i="1" spc="-60" dirty="0">
                <a:latin typeface="Trebuchet MS"/>
                <a:cs typeface="Trebuchet MS"/>
              </a:rPr>
              <a:t>rep_cost</a:t>
            </a:r>
            <a:r>
              <a:rPr sz="1400" spc="-130" dirty="0">
                <a:latin typeface="Tahoma"/>
                <a:cs typeface="Tahoma"/>
              </a:rPr>
              <a:t>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8304" y="3469004"/>
            <a:ext cx="683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ahoma"/>
                <a:cs typeface="Tahoma"/>
              </a:rPr>
              <a:t>if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src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≠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823" y="3682365"/>
            <a:ext cx="391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5" dirty="0">
                <a:latin typeface="Trebuchet MS"/>
                <a:cs typeface="Trebuchet MS"/>
              </a:rPr>
              <a:t>t</a:t>
            </a:r>
            <a:r>
              <a:rPr sz="1400" i="1" spc="-20" dirty="0">
                <a:latin typeface="Trebuchet MS"/>
                <a:cs typeface="Trebuchet MS"/>
              </a:rPr>
              <a:t>a</a:t>
            </a:r>
            <a:r>
              <a:rPr sz="1400" i="1" spc="-105" dirty="0">
                <a:latin typeface="Trebuchet MS"/>
                <a:cs typeface="Trebuchet MS"/>
              </a:rPr>
              <a:t>r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2255" y="3895750"/>
            <a:ext cx="175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Tahoma"/>
                <a:cs typeface="Tahoma"/>
              </a:rPr>
              <a:t>0;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3985" y="3895750"/>
            <a:ext cx="535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Tahoma"/>
                <a:cs typeface="Tahoma"/>
              </a:rPr>
              <a:t>i</a:t>
            </a:r>
            <a:r>
              <a:rPr sz="1400" spc="35" dirty="0">
                <a:latin typeface="Tahoma"/>
                <a:cs typeface="Tahoma"/>
              </a:rPr>
              <a:t>f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src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7727" y="4108805"/>
            <a:ext cx="535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4" dirty="0">
                <a:latin typeface="Tahoma"/>
                <a:cs typeface="Tahoma"/>
              </a:rPr>
              <a:t>=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t</a:t>
            </a:r>
            <a:r>
              <a:rPr sz="1400" i="1" spc="-60" dirty="0">
                <a:latin typeface="Trebuchet MS"/>
                <a:cs typeface="Trebuchet MS"/>
              </a:rPr>
              <a:t>ar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9630" y="3083814"/>
            <a:ext cx="1310640" cy="767080"/>
          </a:xfrm>
          <a:custGeom>
            <a:avLst/>
            <a:gdLst/>
            <a:ahLst/>
            <a:cxnLst/>
            <a:rect l="l" t="t" r="r" b="b"/>
            <a:pathLst>
              <a:path w="1310639" h="767079">
                <a:moveTo>
                  <a:pt x="155447" y="573024"/>
                </a:moveTo>
                <a:lnTo>
                  <a:pt x="125194" y="566916"/>
                </a:lnTo>
                <a:lnTo>
                  <a:pt x="100488" y="550259"/>
                </a:lnTo>
                <a:lnTo>
                  <a:pt x="83831" y="525553"/>
                </a:lnTo>
                <a:lnTo>
                  <a:pt x="77723" y="495300"/>
                </a:lnTo>
                <a:lnTo>
                  <a:pt x="77723" y="364236"/>
                </a:lnTo>
                <a:lnTo>
                  <a:pt x="71616" y="333982"/>
                </a:lnTo>
                <a:lnTo>
                  <a:pt x="54959" y="309276"/>
                </a:lnTo>
                <a:lnTo>
                  <a:pt x="30253" y="292619"/>
                </a:lnTo>
                <a:lnTo>
                  <a:pt x="0" y="286512"/>
                </a:lnTo>
                <a:lnTo>
                  <a:pt x="30253" y="280404"/>
                </a:lnTo>
                <a:lnTo>
                  <a:pt x="54959" y="263747"/>
                </a:lnTo>
                <a:lnTo>
                  <a:pt x="71616" y="239041"/>
                </a:lnTo>
                <a:lnTo>
                  <a:pt x="77723" y="208787"/>
                </a:lnTo>
                <a:lnTo>
                  <a:pt x="77723" y="77724"/>
                </a:lnTo>
                <a:lnTo>
                  <a:pt x="83831" y="47470"/>
                </a:lnTo>
                <a:lnTo>
                  <a:pt x="100488" y="22764"/>
                </a:lnTo>
                <a:lnTo>
                  <a:pt x="125194" y="6107"/>
                </a:lnTo>
                <a:lnTo>
                  <a:pt x="155447" y="0"/>
                </a:lnTo>
              </a:path>
              <a:path w="1310639" h="767079">
                <a:moveTo>
                  <a:pt x="1310639" y="766572"/>
                </a:moveTo>
                <a:lnTo>
                  <a:pt x="1288369" y="762089"/>
                </a:lnTo>
                <a:lnTo>
                  <a:pt x="1270206" y="749855"/>
                </a:lnTo>
                <a:lnTo>
                  <a:pt x="1257972" y="731692"/>
                </a:lnTo>
                <a:lnTo>
                  <a:pt x="1253489" y="709422"/>
                </a:lnTo>
                <a:lnTo>
                  <a:pt x="1253489" y="644652"/>
                </a:lnTo>
                <a:lnTo>
                  <a:pt x="1249007" y="622381"/>
                </a:lnTo>
                <a:lnTo>
                  <a:pt x="1236773" y="604218"/>
                </a:lnTo>
                <a:lnTo>
                  <a:pt x="1218610" y="591984"/>
                </a:lnTo>
                <a:lnTo>
                  <a:pt x="1196339" y="587502"/>
                </a:lnTo>
                <a:lnTo>
                  <a:pt x="1218610" y="583019"/>
                </a:lnTo>
                <a:lnTo>
                  <a:pt x="1236773" y="570785"/>
                </a:lnTo>
                <a:lnTo>
                  <a:pt x="1249007" y="552622"/>
                </a:lnTo>
                <a:lnTo>
                  <a:pt x="1253489" y="530352"/>
                </a:lnTo>
                <a:lnTo>
                  <a:pt x="1253489" y="465582"/>
                </a:lnTo>
                <a:lnTo>
                  <a:pt x="1257972" y="443311"/>
                </a:lnTo>
                <a:lnTo>
                  <a:pt x="1270206" y="425148"/>
                </a:lnTo>
                <a:lnTo>
                  <a:pt x="1288369" y="412914"/>
                </a:lnTo>
                <a:lnTo>
                  <a:pt x="1310639" y="4084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7176" y="1257090"/>
          <a:ext cx="3016885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37387" y="2538983"/>
            <a:ext cx="3733800" cy="1498600"/>
          </a:xfrm>
          <a:custGeom>
            <a:avLst/>
            <a:gdLst/>
            <a:ahLst/>
            <a:cxnLst/>
            <a:rect l="l" t="t" r="r" b="b"/>
            <a:pathLst>
              <a:path w="3733800" h="1498600">
                <a:moveTo>
                  <a:pt x="0" y="1498091"/>
                </a:moveTo>
                <a:lnTo>
                  <a:pt x="3733800" y="1498091"/>
                </a:lnTo>
                <a:lnTo>
                  <a:pt x="3733800" y="0"/>
                </a:lnTo>
                <a:lnTo>
                  <a:pt x="0" y="0"/>
                </a:lnTo>
                <a:lnTo>
                  <a:pt x="0" y="1498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6750" y="1121238"/>
            <a:ext cx="3556000" cy="17335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61594">
              <a:lnSpc>
                <a:spcPct val="100000"/>
              </a:lnSpc>
              <a:spcBef>
                <a:spcPts val="1825"/>
              </a:spcBef>
            </a:pPr>
            <a:r>
              <a:rPr sz="1400" i="1" spc="135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,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077" y="3035045"/>
            <a:ext cx="1494790" cy="222885"/>
          </a:xfrm>
          <a:prstGeom prst="rect">
            <a:avLst/>
          </a:prstGeom>
          <a:ln w="19050">
            <a:solidFill>
              <a:srgbClr val="A64D79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1590">
              <a:lnSpc>
                <a:spcPts val="1595"/>
              </a:lnSpc>
              <a:spcBef>
                <a:spcPts val="160"/>
              </a:spcBef>
            </a:pPr>
            <a:r>
              <a:rPr sz="1400" i="1" spc="135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de</a:t>
            </a:r>
            <a:r>
              <a:rPr sz="1400" i="1" spc="-70" dirty="0">
                <a:latin typeface="Trebuchet MS"/>
                <a:cs typeface="Trebuchet MS"/>
              </a:rPr>
              <a:t>l</a:t>
            </a:r>
            <a:r>
              <a:rPr sz="1400" i="1" spc="-65" dirty="0">
                <a:latin typeface="Trebuchet MS"/>
                <a:cs typeface="Trebuchet MS"/>
              </a:rPr>
              <a:t>_</a:t>
            </a:r>
            <a:r>
              <a:rPr sz="1400" i="1" spc="-60" dirty="0">
                <a:latin typeface="Trebuchet MS"/>
                <a:cs typeface="Trebuchet MS"/>
              </a:rPr>
              <a:t>c</a:t>
            </a:r>
            <a:r>
              <a:rPr sz="1400" i="1" spc="-40" dirty="0">
                <a:latin typeface="Trebuchet MS"/>
                <a:cs typeface="Trebuchet MS"/>
              </a:rPr>
              <a:t>ost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823" y="3255645"/>
            <a:ext cx="302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Trebuchet MS"/>
                <a:cs typeface="Trebuchet MS"/>
              </a:rPr>
              <a:t>min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4475" y="3255645"/>
            <a:ext cx="20231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1645">
              <a:lnSpc>
                <a:spcPct val="100000"/>
              </a:lnSpc>
              <a:spcBef>
                <a:spcPts val="100"/>
              </a:spcBef>
              <a:tabLst>
                <a:tab pos="1335405" algn="l"/>
              </a:tabLst>
            </a:pPr>
            <a:r>
              <a:rPr sz="1400" i="1" spc="130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,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i="1" spc="-5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1]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i="1" spc="-50" dirty="0">
                <a:latin typeface="Trebuchet MS"/>
                <a:cs typeface="Trebuchet MS"/>
              </a:rPr>
              <a:t>ins_co</a:t>
            </a:r>
            <a:r>
              <a:rPr sz="1400" i="1" spc="-45" dirty="0">
                <a:latin typeface="Trebuchet MS"/>
                <a:cs typeface="Trebuchet MS"/>
              </a:rPr>
              <a:t>st  </a:t>
            </a:r>
            <a:r>
              <a:rPr sz="1400" i="1" spc="130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i="1" spc="-7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i="1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i="1" spc="-60" dirty="0">
                <a:latin typeface="Trebuchet MS"/>
                <a:cs typeface="Trebuchet MS"/>
              </a:rPr>
              <a:t>rep_cost</a:t>
            </a:r>
            <a:r>
              <a:rPr sz="1400" spc="-130" dirty="0">
                <a:latin typeface="Tahoma"/>
                <a:cs typeface="Tahoma"/>
              </a:rPr>
              <a:t>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8304" y="3469004"/>
            <a:ext cx="683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ahoma"/>
                <a:cs typeface="Tahoma"/>
              </a:rPr>
              <a:t>if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src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≠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823" y="3682365"/>
            <a:ext cx="391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5" dirty="0">
                <a:latin typeface="Trebuchet MS"/>
                <a:cs typeface="Trebuchet MS"/>
              </a:rPr>
              <a:t>t</a:t>
            </a:r>
            <a:r>
              <a:rPr sz="1400" i="1" spc="-20" dirty="0">
                <a:latin typeface="Trebuchet MS"/>
                <a:cs typeface="Trebuchet MS"/>
              </a:rPr>
              <a:t>a</a:t>
            </a:r>
            <a:r>
              <a:rPr sz="1400" i="1" spc="-105" dirty="0">
                <a:latin typeface="Trebuchet MS"/>
                <a:cs typeface="Trebuchet MS"/>
              </a:rPr>
              <a:t>r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2255" y="3895750"/>
            <a:ext cx="175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Tahoma"/>
                <a:cs typeface="Tahoma"/>
              </a:rPr>
              <a:t>0;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3985" y="3895750"/>
            <a:ext cx="535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Tahoma"/>
                <a:cs typeface="Tahoma"/>
              </a:rPr>
              <a:t>i</a:t>
            </a:r>
            <a:r>
              <a:rPr sz="1400" spc="35" dirty="0">
                <a:latin typeface="Tahoma"/>
                <a:cs typeface="Tahoma"/>
              </a:rPr>
              <a:t>f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src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7727" y="4108805"/>
            <a:ext cx="535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4" dirty="0">
                <a:latin typeface="Tahoma"/>
                <a:cs typeface="Tahoma"/>
              </a:rPr>
              <a:t>=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t</a:t>
            </a:r>
            <a:r>
              <a:rPr sz="1400" i="1" spc="-60" dirty="0">
                <a:latin typeface="Trebuchet MS"/>
                <a:cs typeface="Trebuchet MS"/>
              </a:rPr>
              <a:t>ar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9630" y="3083814"/>
            <a:ext cx="1310640" cy="767080"/>
          </a:xfrm>
          <a:custGeom>
            <a:avLst/>
            <a:gdLst/>
            <a:ahLst/>
            <a:cxnLst/>
            <a:rect l="l" t="t" r="r" b="b"/>
            <a:pathLst>
              <a:path w="1310639" h="767079">
                <a:moveTo>
                  <a:pt x="155447" y="573024"/>
                </a:moveTo>
                <a:lnTo>
                  <a:pt x="125194" y="566916"/>
                </a:lnTo>
                <a:lnTo>
                  <a:pt x="100488" y="550259"/>
                </a:lnTo>
                <a:lnTo>
                  <a:pt x="83831" y="525553"/>
                </a:lnTo>
                <a:lnTo>
                  <a:pt x="77723" y="495300"/>
                </a:lnTo>
                <a:lnTo>
                  <a:pt x="77723" y="364236"/>
                </a:lnTo>
                <a:lnTo>
                  <a:pt x="71616" y="333982"/>
                </a:lnTo>
                <a:lnTo>
                  <a:pt x="54959" y="309276"/>
                </a:lnTo>
                <a:lnTo>
                  <a:pt x="30253" y="292619"/>
                </a:lnTo>
                <a:lnTo>
                  <a:pt x="0" y="286512"/>
                </a:lnTo>
                <a:lnTo>
                  <a:pt x="30253" y="280404"/>
                </a:lnTo>
                <a:lnTo>
                  <a:pt x="54959" y="263747"/>
                </a:lnTo>
                <a:lnTo>
                  <a:pt x="71616" y="239041"/>
                </a:lnTo>
                <a:lnTo>
                  <a:pt x="77723" y="208787"/>
                </a:lnTo>
                <a:lnTo>
                  <a:pt x="77723" y="77724"/>
                </a:lnTo>
                <a:lnTo>
                  <a:pt x="83831" y="47470"/>
                </a:lnTo>
                <a:lnTo>
                  <a:pt x="100488" y="22764"/>
                </a:lnTo>
                <a:lnTo>
                  <a:pt x="125194" y="6107"/>
                </a:lnTo>
                <a:lnTo>
                  <a:pt x="155447" y="0"/>
                </a:lnTo>
              </a:path>
              <a:path w="1310639" h="767079">
                <a:moveTo>
                  <a:pt x="1310639" y="766572"/>
                </a:moveTo>
                <a:lnTo>
                  <a:pt x="1288369" y="762089"/>
                </a:lnTo>
                <a:lnTo>
                  <a:pt x="1270206" y="749855"/>
                </a:lnTo>
                <a:lnTo>
                  <a:pt x="1257972" y="731692"/>
                </a:lnTo>
                <a:lnTo>
                  <a:pt x="1253489" y="709422"/>
                </a:lnTo>
                <a:lnTo>
                  <a:pt x="1253489" y="644652"/>
                </a:lnTo>
                <a:lnTo>
                  <a:pt x="1249007" y="622381"/>
                </a:lnTo>
                <a:lnTo>
                  <a:pt x="1236773" y="604218"/>
                </a:lnTo>
                <a:lnTo>
                  <a:pt x="1218610" y="591984"/>
                </a:lnTo>
                <a:lnTo>
                  <a:pt x="1196339" y="587502"/>
                </a:lnTo>
                <a:lnTo>
                  <a:pt x="1218610" y="583019"/>
                </a:lnTo>
                <a:lnTo>
                  <a:pt x="1236773" y="570785"/>
                </a:lnTo>
                <a:lnTo>
                  <a:pt x="1249007" y="552622"/>
                </a:lnTo>
                <a:lnTo>
                  <a:pt x="1253489" y="530352"/>
                </a:lnTo>
                <a:lnTo>
                  <a:pt x="1253489" y="465582"/>
                </a:lnTo>
                <a:lnTo>
                  <a:pt x="1257972" y="443311"/>
                </a:lnTo>
                <a:lnTo>
                  <a:pt x="1270206" y="425148"/>
                </a:lnTo>
                <a:lnTo>
                  <a:pt x="1288369" y="412914"/>
                </a:lnTo>
                <a:lnTo>
                  <a:pt x="1310639" y="4084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7176" y="1257090"/>
          <a:ext cx="3016885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37387" y="2538983"/>
            <a:ext cx="3733800" cy="1498600"/>
          </a:xfrm>
          <a:custGeom>
            <a:avLst/>
            <a:gdLst/>
            <a:ahLst/>
            <a:cxnLst/>
            <a:rect l="l" t="t" r="r" b="b"/>
            <a:pathLst>
              <a:path w="3733800" h="1498600">
                <a:moveTo>
                  <a:pt x="0" y="1498091"/>
                </a:moveTo>
                <a:lnTo>
                  <a:pt x="3733800" y="1498091"/>
                </a:lnTo>
                <a:lnTo>
                  <a:pt x="3733800" y="0"/>
                </a:lnTo>
                <a:lnTo>
                  <a:pt x="0" y="0"/>
                </a:lnTo>
                <a:lnTo>
                  <a:pt x="0" y="1498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6750" y="1121238"/>
            <a:ext cx="3556000" cy="21602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61594">
              <a:lnSpc>
                <a:spcPct val="100000"/>
              </a:lnSpc>
              <a:spcBef>
                <a:spcPts val="1825"/>
              </a:spcBef>
            </a:pPr>
            <a:r>
              <a:rPr sz="1400" i="1" spc="135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,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560070">
              <a:lnSpc>
                <a:spcPct val="100000"/>
              </a:lnSpc>
            </a:pPr>
            <a:r>
              <a:rPr sz="1400" i="1" spc="135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de</a:t>
            </a:r>
            <a:r>
              <a:rPr sz="1400" i="1" spc="-70" dirty="0">
                <a:latin typeface="Trebuchet MS"/>
                <a:cs typeface="Trebuchet MS"/>
              </a:rPr>
              <a:t>l</a:t>
            </a:r>
            <a:r>
              <a:rPr sz="1400" i="1" spc="-65" dirty="0">
                <a:latin typeface="Trebuchet MS"/>
                <a:cs typeface="Trebuchet MS"/>
              </a:rPr>
              <a:t>_</a:t>
            </a:r>
            <a:r>
              <a:rPr sz="1400" i="1" spc="-60" dirty="0">
                <a:latin typeface="Trebuchet MS"/>
                <a:cs typeface="Trebuchet MS"/>
              </a:rPr>
              <a:t>c</a:t>
            </a:r>
            <a:r>
              <a:rPr sz="1400" i="1" spc="-40" dirty="0">
                <a:latin typeface="Trebuchet MS"/>
                <a:cs typeface="Trebuchet MS"/>
              </a:rPr>
              <a:t>ost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823" y="3255645"/>
            <a:ext cx="302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Trebuchet MS"/>
                <a:cs typeface="Trebuchet MS"/>
              </a:rPr>
              <a:t>min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4602" y="3255645"/>
            <a:ext cx="1930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709">
              <a:lnSpc>
                <a:spcPct val="100000"/>
              </a:lnSpc>
              <a:spcBef>
                <a:spcPts val="100"/>
              </a:spcBef>
            </a:pPr>
            <a:r>
              <a:rPr sz="1400" i="1" spc="130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,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i="1" spc="-5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1]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i="1" spc="-45" dirty="0">
                <a:latin typeface="Trebuchet MS"/>
                <a:cs typeface="Trebuchet MS"/>
              </a:rPr>
              <a:t>ins</a:t>
            </a:r>
            <a:r>
              <a:rPr sz="1400" i="1" spc="-50" dirty="0">
                <a:latin typeface="Trebuchet MS"/>
                <a:cs typeface="Trebuchet MS"/>
              </a:rPr>
              <a:t>_cost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823" y="3469004"/>
            <a:ext cx="346392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100"/>
              </a:spcBef>
              <a:tabLst>
                <a:tab pos="1833880" algn="l"/>
                <a:tab pos="2644775" algn="l"/>
              </a:tabLst>
            </a:pPr>
            <a:r>
              <a:rPr sz="1400" i="1" spc="130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i="1" spc="-7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i="1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i="1" spc="-60" dirty="0">
                <a:latin typeface="Trebuchet MS"/>
                <a:cs typeface="Trebuchet MS"/>
              </a:rPr>
              <a:t>rep_cost</a:t>
            </a:r>
            <a:r>
              <a:rPr sz="1400" spc="-130" dirty="0">
                <a:latin typeface="Tahoma"/>
                <a:cs typeface="Tahoma"/>
              </a:rPr>
              <a:t>;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30" dirty="0">
                <a:latin typeface="Tahoma"/>
                <a:cs typeface="Tahoma"/>
              </a:rPr>
              <a:t>if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src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≠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i="1" spc="-105" dirty="0">
                <a:latin typeface="Trebuchet MS"/>
                <a:cs typeface="Trebuchet MS"/>
              </a:rPr>
              <a:t>tar</a:t>
            </a:r>
            <a:r>
              <a:rPr sz="1400" spc="-105" dirty="0">
                <a:latin typeface="Tahoma"/>
                <a:cs typeface="Tahoma"/>
              </a:rPr>
              <a:t>[</a:t>
            </a:r>
            <a:r>
              <a:rPr sz="1400" i="1" spc="-105" dirty="0">
                <a:latin typeface="Trebuchet MS"/>
                <a:cs typeface="Trebuchet MS"/>
              </a:rPr>
              <a:t>j</a:t>
            </a:r>
            <a:r>
              <a:rPr sz="1400" spc="-105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  <a:p>
            <a:pPr marL="1798955">
              <a:lnSpc>
                <a:spcPct val="100000"/>
              </a:lnSpc>
              <a:spcBef>
                <a:spcPts val="5"/>
              </a:spcBef>
              <a:tabLst>
                <a:tab pos="2940685" algn="l"/>
              </a:tabLst>
            </a:pPr>
            <a:r>
              <a:rPr sz="1400" spc="-40" dirty="0">
                <a:latin typeface="Tahoma"/>
                <a:cs typeface="Tahoma"/>
              </a:rPr>
              <a:t>0;	</a:t>
            </a:r>
            <a:r>
              <a:rPr sz="1400" spc="20" dirty="0">
                <a:latin typeface="Tahoma"/>
                <a:cs typeface="Tahoma"/>
              </a:rPr>
              <a:t>i</a:t>
            </a:r>
            <a:r>
              <a:rPr sz="1400" spc="35" dirty="0">
                <a:latin typeface="Tahoma"/>
                <a:cs typeface="Tahoma"/>
              </a:rPr>
              <a:t>f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src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  <a:p>
            <a:pPr marR="176530" algn="ctr">
              <a:lnSpc>
                <a:spcPct val="100000"/>
              </a:lnSpc>
            </a:pPr>
            <a:r>
              <a:rPr sz="1400" spc="-204" dirty="0">
                <a:latin typeface="Tahoma"/>
                <a:cs typeface="Tahoma"/>
              </a:rPr>
              <a:t>=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t</a:t>
            </a:r>
            <a:r>
              <a:rPr sz="1400" i="1" spc="-60" dirty="0">
                <a:latin typeface="Trebuchet MS"/>
                <a:cs typeface="Trebuchet MS"/>
              </a:rPr>
              <a:t>ar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0105" y="3025520"/>
            <a:ext cx="1644014" cy="834390"/>
            <a:chOff x="840105" y="3025520"/>
            <a:chExt cx="1644014" cy="834390"/>
          </a:xfrm>
        </p:grpSpPr>
        <p:sp>
          <p:nvSpPr>
            <p:cNvPr id="10" name="object 10"/>
            <p:cNvSpPr/>
            <p:nvPr/>
          </p:nvSpPr>
          <p:spPr>
            <a:xfrm>
              <a:off x="849630" y="3083813"/>
              <a:ext cx="1310640" cy="767080"/>
            </a:xfrm>
            <a:custGeom>
              <a:avLst/>
              <a:gdLst/>
              <a:ahLst/>
              <a:cxnLst/>
              <a:rect l="l" t="t" r="r" b="b"/>
              <a:pathLst>
                <a:path w="1310639" h="767079">
                  <a:moveTo>
                    <a:pt x="155447" y="573024"/>
                  </a:moveTo>
                  <a:lnTo>
                    <a:pt x="125194" y="566916"/>
                  </a:lnTo>
                  <a:lnTo>
                    <a:pt x="100488" y="550259"/>
                  </a:lnTo>
                  <a:lnTo>
                    <a:pt x="83831" y="525553"/>
                  </a:lnTo>
                  <a:lnTo>
                    <a:pt x="77723" y="495300"/>
                  </a:lnTo>
                  <a:lnTo>
                    <a:pt x="77723" y="364236"/>
                  </a:lnTo>
                  <a:lnTo>
                    <a:pt x="71616" y="333982"/>
                  </a:lnTo>
                  <a:lnTo>
                    <a:pt x="54959" y="309276"/>
                  </a:lnTo>
                  <a:lnTo>
                    <a:pt x="30253" y="292619"/>
                  </a:lnTo>
                  <a:lnTo>
                    <a:pt x="0" y="286512"/>
                  </a:lnTo>
                  <a:lnTo>
                    <a:pt x="30253" y="280404"/>
                  </a:lnTo>
                  <a:lnTo>
                    <a:pt x="54959" y="263747"/>
                  </a:lnTo>
                  <a:lnTo>
                    <a:pt x="71616" y="239041"/>
                  </a:lnTo>
                  <a:lnTo>
                    <a:pt x="77723" y="208787"/>
                  </a:lnTo>
                  <a:lnTo>
                    <a:pt x="77723" y="77724"/>
                  </a:lnTo>
                  <a:lnTo>
                    <a:pt x="83831" y="47470"/>
                  </a:lnTo>
                  <a:lnTo>
                    <a:pt x="100488" y="22764"/>
                  </a:lnTo>
                  <a:lnTo>
                    <a:pt x="125194" y="6107"/>
                  </a:lnTo>
                  <a:lnTo>
                    <a:pt x="155447" y="0"/>
                  </a:lnTo>
                </a:path>
                <a:path w="1310639" h="767079">
                  <a:moveTo>
                    <a:pt x="1310639" y="766572"/>
                  </a:moveTo>
                  <a:lnTo>
                    <a:pt x="1288369" y="762089"/>
                  </a:lnTo>
                  <a:lnTo>
                    <a:pt x="1270206" y="749855"/>
                  </a:lnTo>
                  <a:lnTo>
                    <a:pt x="1257972" y="731692"/>
                  </a:lnTo>
                  <a:lnTo>
                    <a:pt x="1253489" y="709422"/>
                  </a:lnTo>
                  <a:lnTo>
                    <a:pt x="1253489" y="644652"/>
                  </a:lnTo>
                  <a:lnTo>
                    <a:pt x="1249007" y="622381"/>
                  </a:lnTo>
                  <a:lnTo>
                    <a:pt x="1236773" y="604218"/>
                  </a:lnTo>
                  <a:lnTo>
                    <a:pt x="1218610" y="591984"/>
                  </a:lnTo>
                  <a:lnTo>
                    <a:pt x="1196339" y="587502"/>
                  </a:lnTo>
                  <a:lnTo>
                    <a:pt x="1218610" y="583019"/>
                  </a:lnTo>
                  <a:lnTo>
                    <a:pt x="1236773" y="570785"/>
                  </a:lnTo>
                  <a:lnTo>
                    <a:pt x="1249007" y="552622"/>
                  </a:lnTo>
                  <a:lnTo>
                    <a:pt x="1253489" y="530352"/>
                  </a:lnTo>
                  <a:lnTo>
                    <a:pt x="1253489" y="465582"/>
                  </a:lnTo>
                  <a:lnTo>
                    <a:pt x="1257972" y="443311"/>
                  </a:lnTo>
                  <a:lnTo>
                    <a:pt x="1270206" y="425148"/>
                  </a:lnTo>
                  <a:lnTo>
                    <a:pt x="1288369" y="412914"/>
                  </a:lnTo>
                  <a:lnTo>
                    <a:pt x="1310639" y="40843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5078" y="3035045"/>
              <a:ext cx="1469390" cy="222885"/>
            </a:xfrm>
            <a:custGeom>
              <a:avLst/>
              <a:gdLst/>
              <a:ahLst/>
              <a:cxnLst/>
              <a:rect l="l" t="t" r="r" b="b"/>
              <a:pathLst>
                <a:path w="1469389" h="222885">
                  <a:moveTo>
                    <a:pt x="0" y="222504"/>
                  </a:moveTo>
                  <a:lnTo>
                    <a:pt x="1469136" y="222504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ln w="19050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5078" y="3263645"/>
              <a:ext cx="1469390" cy="222885"/>
            </a:xfrm>
            <a:custGeom>
              <a:avLst/>
              <a:gdLst/>
              <a:ahLst/>
              <a:cxnLst/>
              <a:rect l="l" t="t" r="r" b="b"/>
              <a:pathLst>
                <a:path w="1469389" h="222885">
                  <a:moveTo>
                    <a:pt x="0" y="222503"/>
                  </a:moveTo>
                  <a:lnTo>
                    <a:pt x="1469136" y="222503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905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6034" y="2416301"/>
            <a:ext cx="338455" cy="321945"/>
          </a:xfrm>
          <a:custGeom>
            <a:avLst/>
            <a:gdLst/>
            <a:ahLst/>
            <a:cxnLst/>
            <a:rect l="l" t="t" r="r" b="b"/>
            <a:pathLst>
              <a:path w="338454" h="321944">
                <a:moveTo>
                  <a:pt x="0" y="321563"/>
                </a:moveTo>
                <a:lnTo>
                  <a:pt x="338327" y="321563"/>
                </a:lnTo>
                <a:lnTo>
                  <a:pt x="338327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7176" y="1257090"/>
          <a:ext cx="3016885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37387" y="2538983"/>
            <a:ext cx="3733800" cy="1498600"/>
          </a:xfrm>
          <a:custGeom>
            <a:avLst/>
            <a:gdLst/>
            <a:ahLst/>
            <a:cxnLst/>
            <a:rect l="l" t="t" r="r" b="b"/>
            <a:pathLst>
              <a:path w="3733800" h="1498600">
                <a:moveTo>
                  <a:pt x="0" y="1498091"/>
                </a:moveTo>
                <a:lnTo>
                  <a:pt x="3733800" y="1498091"/>
                </a:lnTo>
                <a:lnTo>
                  <a:pt x="3733800" y="0"/>
                </a:lnTo>
                <a:lnTo>
                  <a:pt x="0" y="0"/>
                </a:lnTo>
                <a:lnTo>
                  <a:pt x="0" y="1498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6750" y="1121238"/>
            <a:ext cx="3556000" cy="17335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61594">
              <a:lnSpc>
                <a:spcPct val="100000"/>
              </a:lnSpc>
              <a:spcBef>
                <a:spcPts val="1825"/>
              </a:spcBef>
            </a:pPr>
            <a:r>
              <a:rPr sz="1400" i="1" spc="135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,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823" y="3255645"/>
            <a:ext cx="302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Trebuchet MS"/>
                <a:cs typeface="Trebuchet MS"/>
              </a:rPr>
              <a:t>min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1953" y="3255645"/>
            <a:ext cx="4133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0" dirty="0">
                <a:latin typeface="Trebuchet MS"/>
                <a:cs typeface="Trebuchet MS"/>
              </a:rPr>
              <a:t>_cost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5552" y="3025520"/>
          <a:ext cx="1571625" cy="69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52">
                <a:tc gridSpan="2">
                  <a:txBody>
                    <a:bodyPr/>
                    <a:lstStyle/>
                    <a:p>
                      <a:pPr marL="21590" marR="48895">
                        <a:lnSpc>
                          <a:spcPts val="1515"/>
                        </a:lnSpc>
                        <a:spcBef>
                          <a:spcPts val="160"/>
                        </a:spcBef>
                      </a:pPr>
                      <a:r>
                        <a:rPr sz="1400" i="1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[</a:t>
                      </a:r>
                      <a:r>
                        <a:rPr sz="1400" i="1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i="1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4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1,</a:t>
                      </a:r>
                      <a:r>
                        <a:rPr sz="14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i="1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]</a:t>
                      </a:r>
                      <a:r>
                        <a:rPr sz="14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14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i="1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400" i="1" spc="-1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00" i="1" dirty="0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400" i="1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400" i="1" dirty="0">
                          <a:latin typeface="Trebuchet MS"/>
                          <a:cs typeface="Trebuchet MS"/>
                        </a:rPr>
                        <a:t>ost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A64D79"/>
                      </a:solidFill>
                      <a:prstDash val="solid"/>
                    </a:lnL>
                    <a:lnR w="19050">
                      <a:solidFill>
                        <a:srgbClr val="A64D79"/>
                      </a:solidFill>
                      <a:prstDash val="solid"/>
                    </a:lnR>
                    <a:lnT w="19050">
                      <a:solidFill>
                        <a:srgbClr val="A64D79"/>
                      </a:solidFill>
                      <a:prstDash val="solid"/>
                    </a:lnT>
                    <a:lnB w="28575">
                      <a:solidFill>
                        <a:srgbClr val="3C85C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483234">
                        <a:lnSpc>
                          <a:spcPts val="1635"/>
                        </a:lnSpc>
                        <a:spcBef>
                          <a:spcPts val="65"/>
                        </a:spcBef>
                      </a:pPr>
                      <a:r>
                        <a:rPr sz="1400" i="1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[</a:t>
                      </a:r>
                      <a:r>
                        <a:rPr sz="1400" i="1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i="1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1400" i="1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4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1]</a:t>
                      </a:r>
                      <a:r>
                        <a:rPr sz="14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14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i="1" dirty="0">
                          <a:latin typeface="Trebuchet MS"/>
                          <a:cs typeface="Trebuchet MS"/>
                        </a:rPr>
                        <a:t>ins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19050">
                      <a:solidFill>
                        <a:srgbClr val="3C85C5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  <a:lnT w="28575">
                      <a:solidFill>
                        <a:srgbClr val="3C85C5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marL="21590">
                        <a:lnSpc>
                          <a:spcPts val="1625"/>
                        </a:lnSpc>
                      </a:pPr>
                      <a:r>
                        <a:rPr sz="1400" i="1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[</a:t>
                      </a:r>
                      <a:r>
                        <a:rPr sz="1400" i="1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i="1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4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1,</a:t>
                      </a:r>
                      <a:r>
                        <a:rPr sz="14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i="1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1400" i="1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4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1]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6AA84F"/>
                      </a:solidFill>
                      <a:prstDash val="solid"/>
                    </a:lnL>
                    <a:lnR w="19050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19050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AA84F"/>
                      </a:solidFill>
                      <a:prstDash val="solid"/>
                    </a:lnL>
                    <a:lnT w="19050">
                      <a:solidFill>
                        <a:srgbClr val="3C85C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86556" y="3469004"/>
            <a:ext cx="1845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220" algn="l"/>
                <a:tab pos="1174115" algn="l"/>
              </a:tabLst>
            </a:pPr>
            <a:r>
              <a:rPr sz="1400" spc="-204" dirty="0">
                <a:latin typeface="Tahoma"/>
                <a:cs typeface="Tahoma"/>
              </a:rPr>
              <a:t>+	</a:t>
            </a:r>
            <a:r>
              <a:rPr sz="1400" i="1" spc="-60" dirty="0">
                <a:latin typeface="Trebuchet MS"/>
                <a:cs typeface="Trebuchet MS"/>
              </a:rPr>
              <a:t>rep_cost</a:t>
            </a:r>
            <a:r>
              <a:rPr sz="1400" spc="-130" dirty="0">
                <a:latin typeface="Tahoma"/>
                <a:cs typeface="Tahoma"/>
              </a:rPr>
              <a:t>;	</a:t>
            </a:r>
            <a:r>
              <a:rPr sz="1400" spc="30" dirty="0">
                <a:latin typeface="Tahoma"/>
                <a:cs typeface="Tahoma"/>
              </a:rPr>
              <a:t>if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src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≠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823" y="3682365"/>
            <a:ext cx="34639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5" dirty="0">
                <a:latin typeface="Trebuchet MS"/>
                <a:cs typeface="Trebuchet MS"/>
              </a:rPr>
              <a:t>tar</a:t>
            </a:r>
            <a:r>
              <a:rPr sz="1400" spc="-105" dirty="0">
                <a:latin typeface="Tahoma"/>
                <a:cs typeface="Tahoma"/>
              </a:rPr>
              <a:t>[</a:t>
            </a:r>
            <a:r>
              <a:rPr sz="1400" i="1" spc="-105" dirty="0">
                <a:latin typeface="Trebuchet MS"/>
                <a:cs typeface="Trebuchet MS"/>
              </a:rPr>
              <a:t>j</a:t>
            </a:r>
            <a:r>
              <a:rPr sz="1400" spc="-105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  <a:p>
            <a:pPr marL="1798955">
              <a:lnSpc>
                <a:spcPct val="100000"/>
              </a:lnSpc>
              <a:spcBef>
                <a:spcPts val="5"/>
              </a:spcBef>
              <a:tabLst>
                <a:tab pos="2940685" algn="l"/>
              </a:tabLst>
            </a:pPr>
            <a:r>
              <a:rPr sz="1400" spc="-40" dirty="0">
                <a:latin typeface="Tahoma"/>
                <a:cs typeface="Tahoma"/>
              </a:rPr>
              <a:t>0;	</a:t>
            </a:r>
            <a:r>
              <a:rPr sz="1400" spc="20" dirty="0">
                <a:latin typeface="Tahoma"/>
                <a:cs typeface="Tahoma"/>
              </a:rPr>
              <a:t>i</a:t>
            </a:r>
            <a:r>
              <a:rPr sz="1400" spc="35" dirty="0">
                <a:latin typeface="Tahoma"/>
                <a:cs typeface="Tahoma"/>
              </a:rPr>
              <a:t>f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src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  <a:p>
            <a:pPr marR="176530" algn="ctr">
              <a:lnSpc>
                <a:spcPct val="100000"/>
              </a:lnSpc>
            </a:pPr>
            <a:r>
              <a:rPr sz="1400" spc="-204" dirty="0">
                <a:latin typeface="Tahoma"/>
                <a:cs typeface="Tahoma"/>
              </a:rPr>
              <a:t>=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t</a:t>
            </a:r>
            <a:r>
              <a:rPr sz="1400" i="1" spc="-60" dirty="0">
                <a:latin typeface="Trebuchet MS"/>
                <a:cs typeface="Trebuchet MS"/>
              </a:rPr>
              <a:t>ar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9630" y="3083814"/>
            <a:ext cx="1310640" cy="767080"/>
          </a:xfrm>
          <a:custGeom>
            <a:avLst/>
            <a:gdLst/>
            <a:ahLst/>
            <a:cxnLst/>
            <a:rect l="l" t="t" r="r" b="b"/>
            <a:pathLst>
              <a:path w="1310639" h="767079">
                <a:moveTo>
                  <a:pt x="155447" y="573024"/>
                </a:moveTo>
                <a:lnTo>
                  <a:pt x="125194" y="566916"/>
                </a:lnTo>
                <a:lnTo>
                  <a:pt x="100488" y="550259"/>
                </a:lnTo>
                <a:lnTo>
                  <a:pt x="83831" y="525553"/>
                </a:lnTo>
                <a:lnTo>
                  <a:pt x="77723" y="495300"/>
                </a:lnTo>
                <a:lnTo>
                  <a:pt x="77723" y="364236"/>
                </a:lnTo>
                <a:lnTo>
                  <a:pt x="71616" y="333982"/>
                </a:lnTo>
                <a:lnTo>
                  <a:pt x="54959" y="309276"/>
                </a:lnTo>
                <a:lnTo>
                  <a:pt x="30253" y="292619"/>
                </a:lnTo>
                <a:lnTo>
                  <a:pt x="0" y="286512"/>
                </a:lnTo>
                <a:lnTo>
                  <a:pt x="30253" y="280404"/>
                </a:lnTo>
                <a:lnTo>
                  <a:pt x="54959" y="263747"/>
                </a:lnTo>
                <a:lnTo>
                  <a:pt x="71616" y="239041"/>
                </a:lnTo>
                <a:lnTo>
                  <a:pt x="77723" y="208787"/>
                </a:lnTo>
                <a:lnTo>
                  <a:pt x="77723" y="77724"/>
                </a:lnTo>
                <a:lnTo>
                  <a:pt x="83831" y="47470"/>
                </a:lnTo>
                <a:lnTo>
                  <a:pt x="100488" y="22764"/>
                </a:lnTo>
                <a:lnTo>
                  <a:pt x="125194" y="6107"/>
                </a:lnTo>
                <a:lnTo>
                  <a:pt x="155447" y="0"/>
                </a:lnTo>
              </a:path>
              <a:path w="1310639" h="767079">
                <a:moveTo>
                  <a:pt x="1310639" y="766572"/>
                </a:moveTo>
                <a:lnTo>
                  <a:pt x="1288369" y="762089"/>
                </a:lnTo>
                <a:lnTo>
                  <a:pt x="1270206" y="749855"/>
                </a:lnTo>
                <a:lnTo>
                  <a:pt x="1257972" y="731692"/>
                </a:lnTo>
                <a:lnTo>
                  <a:pt x="1253489" y="709422"/>
                </a:lnTo>
                <a:lnTo>
                  <a:pt x="1253489" y="644652"/>
                </a:lnTo>
                <a:lnTo>
                  <a:pt x="1249007" y="622381"/>
                </a:lnTo>
                <a:lnTo>
                  <a:pt x="1236773" y="604218"/>
                </a:lnTo>
                <a:lnTo>
                  <a:pt x="1218610" y="591984"/>
                </a:lnTo>
                <a:lnTo>
                  <a:pt x="1196339" y="587502"/>
                </a:lnTo>
                <a:lnTo>
                  <a:pt x="1218610" y="583019"/>
                </a:lnTo>
                <a:lnTo>
                  <a:pt x="1236773" y="570785"/>
                </a:lnTo>
                <a:lnTo>
                  <a:pt x="1249007" y="552622"/>
                </a:lnTo>
                <a:lnTo>
                  <a:pt x="1253489" y="530352"/>
                </a:lnTo>
                <a:lnTo>
                  <a:pt x="1253489" y="465582"/>
                </a:lnTo>
                <a:lnTo>
                  <a:pt x="1257972" y="443311"/>
                </a:lnTo>
                <a:lnTo>
                  <a:pt x="1270206" y="425148"/>
                </a:lnTo>
                <a:lnTo>
                  <a:pt x="1288369" y="412914"/>
                </a:lnTo>
                <a:lnTo>
                  <a:pt x="1310639" y="4084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06034" y="2416301"/>
            <a:ext cx="338455" cy="321945"/>
          </a:xfrm>
          <a:custGeom>
            <a:avLst/>
            <a:gdLst/>
            <a:ahLst/>
            <a:cxnLst/>
            <a:rect l="l" t="t" r="r" b="b"/>
            <a:pathLst>
              <a:path w="338454" h="321944">
                <a:moveTo>
                  <a:pt x="0" y="321563"/>
                </a:moveTo>
                <a:lnTo>
                  <a:pt x="338327" y="321563"/>
                </a:lnTo>
                <a:lnTo>
                  <a:pt x="338327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73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7176" y="1257090"/>
          <a:ext cx="3016885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37387" y="2538983"/>
            <a:ext cx="3733800" cy="1498600"/>
          </a:xfrm>
          <a:custGeom>
            <a:avLst/>
            <a:gdLst/>
            <a:ahLst/>
            <a:cxnLst/>
            <a:rect l="l" t="t" r="r" b="b"/>
            <a:pathLst>
              <a:path w="3733800" h="1498600">
                <a:moveTo>
                  <a:pt x="0" y="1498091"/>
                </a:moveTo>
                <a:lnTo>
                  <a:pt x="3733800" y="1498091"/>
                </a:lnTo>
                <a:lnTo>
                  <a:pt x="3733800" y="0"/>
                </a:lnTo>
                <a:lnTo>
                  <a:pt x="0" y="0"/>
                </a:lnTo>
                <a:lnTo>
                  <a:pt x="0" y="1498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6750" y="1121238"/>
            <a:ext cx="3556000" cy="21602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61594">
              <a:lnSpc>
                <a:spcPct val="100000"/>
              </a:lnSpc>
              <a:spcBef>
                <a:spcPts val="1825"/>
              </a:spcBef>
            </a:pPr>
            <a:r>
              <a:rPr sz="1400" i="1" spc="135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,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560070">
              <a:lnSpc>
                <a:spcPct val="100000"/>
              </a:lnSpc>
            </a:pPr>
            <a:r>
              <a:rPr sz="1400" i="1" spc="135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de</a:t>
            </a:r>
            <a:r>
              <a:rPr sz="1400" i="1" spc="-70" dirty="0">
                <a:latin typeface="Trebuchet MS"/>
                <a:cs typeface="Trebuchet MS"/>
              </a:rPr>
              <a:t>l</a:t>
            </a:r>
            <a:r>
              <a:rPr sz="1400" i="1" spc="-65" dirty="0">
                <a:latin typeface="Trebuchet MS"/>
                <a:cs typeface="Trebuchet MS"/>
              </a:rPr>
              <a:t>_</a:t>
            </a:r>
            <a:r>
              <a:rPr sz="1400" i="1" spc="-60" dirty="0">
                <a:latin typeface="Trebuchet MS"/>
                <a:cs typeface="Trebuchet MS"/>
              </a:rPr>
              <a:t>c</a:t>
            </a:r>
            <a:r>
              <a:rPr sz="1400" i="1" spc="-40" dirty="0">
                <a:latin typeface="Trebuchet MS"/>
                <a:cs typeface="Trebuchet MS"/>
              </a:rPr>
              <a:t>ost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823" y="3255645"/>
            <a:ext cx="302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Trebuchet MS"/>
                <a:cs typeface="Trebuchet MS"/>
              </a:rPr>
              <a:t>min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4602" y="3255645"/>
            <a:ext cx="1930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709">
              <a:lnSpc>
                <a:spcPct val="100000"/>
              </a:lnSpc>
              <a:spcBef>
                <a:spcPts val="100"/>
              </a:spcBef>
            </a:pPr>
            <a:r>
              <a:rPr sz="1400" i="1" spc="130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,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i="1" spc="-5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1]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i="1" spc="-45" dirty="0">
                <a:latin typeface="Trebuchet MS"/>
                <a:cs typeface="Trebuchet MS"/>
              </a:rPr>
              <a:t>ins</a:t>
            </a:r>
            <a:r>
              <a:rPr sz="1400" i="1" spc="-50" dirty="0">
                <a:latin typeface="Trebuchet MS"/>
                <a:cs typeface="Trebuchet MS"/>
              </a:rPr>
              <a:t>_cost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823" y="3469004"/>
            <a:ext cx="353123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100"/>
              </a:spcBef>
              <a:tabLst>
                <a:tab pos="1833880" algn="l"/>
                <a:tab pos="2644775" algn="l"/>
              </a:tabLst>
            </a:pPr>
            <a:r>
              <a:rPr sz="1400" i="1" spc="130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i="1" spc="-7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i="1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i="1" spc="-60" dirty="0">
                <a:latin typeface="Trebuchet MS"/>
                <a:cs typeface="Trebuchet MS"/>
              </a:rPr>
              <a:t>rep_cost</a:t>
            </a:r>
            <a:r>
              <a:rPr sz="1400" spc="-130" dirty="0">
                <a:latin typeface="Tahoma"/>
                <a:cs typeface="Tahoma"/>
              </a:rPr>
              <a:t>;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30" dirty="0">
                <a:latin typeface="Tahoma"/>
                <a:cs typeface="Tahoma"/>
              </a:rPr>
              <a:t>if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src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≠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i="1" spc="-105" dirty="0">
                <a:latin typeface="Trebuchet MS"/>
                <a:cs typeface="Trebuchet MS"/>
              </a:rPr>
              <a:t>tar</a:t>
            </a:r>
            <a:r>
              <a:rPr sz="1400" spc="-105" dirty="0">
                <a:latin typeface="Tahoma"/>
                <a:cs typeface="Tahoma"/>
              </a:rPr>
              <a:t>[</a:t>
            </a:r>
            <a:r>
              <a:rPr sz="1400" i="1" spc="-105" dirty="0">
                <a:latin typeface="Trebuchet MS"/>
                <a:cs typeface="Trebuchet MS"/>
              </a:rPr>
              <a:t>j</a:t>
            </a:r>
            <a:r>
              <a:rPr sz="1400" spc="-105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  <a:p>
            <a:pPr marL="1798955">
              <a:lnSpc>
                <a:spcPct val="100000"/>
              </a:lnSpc>
              <a:spcBef>
                <a:spcPts val="5"/>
              </a:spcBef>
              <a:tabLst>
                <a:tab pos="2940685" algn="l"/>
              </a:tabLst>
            </a:pPr>
            <a:r>
              <a:rPr sz="1400" spc="-40" dirty="0">
                <a:latin typeface="Tahoma"/>
                <a:cs typeface="Tahoma"/>
              </a:rPr>
              <a:t>0;	</a:t>
            </a:r>
            <a:r>
              <a:rPr sz="1400" spc="20" dirty="0">
                <a:latin typeface="Tahoma"/>
                <a:cs typeface="Tahoma"/>
              </a:rPr>
              <a:t>i</a:t>
            </a:r>
            <a:r>
              <a:rPr sz="1400" spc="35" dirty="0">
                <a:latin typeface="Tahoma"/>
                <a:cs typeface="Tahoma"/>
              </a:rPr>
              <a:t>f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src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  <a:p>
            <a:pPr marR="243204" algn="ctr">
              <a:lnSpc>
                <a:spcPct val="100000"/>
              </a:lnSpc>
            </a:pPr>
            <a:r>
              <a:rPr sz="1400" spc="-204" dirty="0">
                <a:latin typeface="Tahoma"/>
                <a:cs typeface="Tahoma"/>
              </a:rPr>
              <a:t>=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t</a:t>
            </a:r>
            <a:r>
              <a:rPr sz="1400" i="1" spc="-60" dirty="0">
                <a:latin typeface="Trebuchet MS"/>
                <a:cs typeface="Trebuchet MS"/>
              </a:rPr>
              <a:t>ar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0105" y="3025520"/>
            <a:ext cx="3225800" cy="885190"/>
            <a:chOff x="840105" y="3025520"/>
            <a:chExt cx="3225800" cy="885190"/>
          </a:xfrm>
        </p:grpSpPr>
        <p:sp>
          <p:nvSpPr>
            <p:cNvPr id="10" name="object 10"/>
            <p:cNvSpPr/>
            <p:nvPr/>
          </p:nvSpPr>
          <p:spPr>
            <a:xfrm>
              <a:off x="849630" y="3083813"/>
              <a:ext cx="1310640" cy="767080"/>
            </a:xfrm>
            <a:custGeom>
              <a:avLst/>
              <a:gdLst/>
              <a:ahLst/>
              <a:cxnLst/>
              <a:rect l="l" t="t" r="r" b="b"/>
              <a:pathLst>
                <a:path w="1310639" h="767079">
                  <a:moveTo>
                    <a:pt x="155447" y="573024"/>
                  </a:moveTo>
                  <a:lnTo>
                    <a:pt x="125194" y="566916"/>
                  </a:lnTo>
                  <a:lnTo>
                    <a:pt x="100488" y="550259"/>
                  </a:lnTo>
                  <a:lnTo>
                    <a:pt x="83831" y="525553"/>
                  </a:lnTo>
                  <a:lnTo>
                    <a:pt x="77723" y="495300"/>
                  </a:lnTo>
                  <a:lnTo>
                    <a:pt x="77723" y="364236"/>
                  </a:lnTo>
                  <a:lnTo>
                    <a:pt x="71616" y="333982"/>
                  </a:lnTo>
                  <a:lnTo>
                    <a:pt x="54959" y="309276"/>
                  </a:lnTo>
                  <a:lnTo>
                    <a:pt x="30253" y="292619"/>
                  </a:lnTo>
                  <a:lnTo>
                    <a:pt x="0" y="286512"/>
                  </a:lnTo>
                  <a:lnTo>
                    <a:pt x="30253" y="280404"/>
                  </a:lnTo>
                  <a:lnTo>
                    <a:pt x="54959" y="263747"/>
                  </a:lnTo>
                  <a:lnTo>
                    <a:pt x="71616" y="239041"/>
                  </a:lnTo>
                  <a:lnTo>
                    <a:pt x="77723" y="208787"/>
                  </a:lnTo>
                  <a:lnTo>
                    <a:pt x="77723" y="77724"/>
                  </a:lnTo>
                  <a:lnTo>
                    <a:pt x="83831" y="47470"/>
                  </a:lnTo>
                  <a:lnTo>
                    <a:pt x="100488" y="22764"/>
                  </a:lnTo>
                  <a:lnTo>
                    <a:pt x="125194" y="6107"/>
                  </a:lnTo>
                  <a:lnTo>
                    <a:pt x="155447" y="0"/>
                  </a:lnTo>
                </a:path>
                <a:path w="1310639" h="767079">
                  <a:moveTo>
                    <a:pt x="1310639" y="766572"/>
                  </a:moveTo>
                  <a:lnTo>
                    <a:pt x="1288369" y="762089"/>
                  </a:lnTo>
                  <a:lnTo>
                    <a:pt x="1270206" y="749855"/>
                  </a:lnTo>
                  <a:lnTo>
                    <a:pt x="1257972" y="731692"/>
                  </a:lnTo>
                  <a:lnTo>
                    <a:pt x="1253489" y="709422"/>
                  </a:lnTo>
                  <a:lnTo>
                    <a:pt x="1253489" y="644652"/>
                  </a:lnTo>
                  <a:lnTo>
                    <a:pt x="1249007" y="622381"/>
                  </a:lnTo>
                  <a:lnTo>
                    <a:pt x="1236773" y="604218"/>
                  </a:lnTo>
                  <a:lnTo>
                    <a:pt x="1218610" y="591984"/>
                  </a:lnTo>
                  <a:lnTo>
                    <a:pt x="1196339" y="587502"/>
                  </a:lnTo>
                  <a:lnTo>
                    <a:pt x="1218610" y="583019"/>
                  </a:lnTo>
                  <a:lnTo>
                    <a:pt x="1236773" y="570785"/>
                  </a:lnTo>
                  <a:lnTo>
                    <a:pt x="1249007" y="552622"/>
                  </a:lnTo>
                  <a:lnTo>
                    <a:pt x="1253489" y="530352"/>
                  </a:lnTo>
                  <a:lnTo>
                    <a:pt x="1253489" y="465582"/>
                  </a:lnTo>
                  <a:lnTo>
                    <a:pt x="1257972" y="443311"/>
                  </a:lnTo>
                  <a:lnTo>
                    <a:pt x="1270206" y="425148"/>
                  </a:lnTo>
                  <a:lnTo>
                    <a:pt x="1288369" y="412914"/>
                  </a:lnTo>
                  <a:lnTo>
                    <a:pt x="1310639" y="40843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5078" y="3035045"/>
              <a:ext cx="1469390" cy="222885"/>
            </a:xfrm>
            <a:custGeom>
              <a:avLst/>
              <a:gdLst/>
              <a:ahLst/>
              <a:cxnLst/>
              <a:rect l="l" t="t" r="r" b="b"/>
              <a:pathLst>
                <a:path w="1469389" h="222885">
                  <a:moveTo>
                    <a:pt x="0" y="222504"/>
                  </a:moveTo>
                  <a:lnTo>
                    <a:pt x="1469136" y="222504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ln w="19050">
              <a:solidFill>
                <a:srgbClr val="A6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5078" y="3263645"/>
              <a:ext cx="1469390" cy="222885"/>
            </a:xfrm>
            <a:custGeom>
              <a:avLst/>
              <a:gdLst/>
              <a:ahLst/>
              <a:cxnLst/>
              <a:rect l="l" t="t" r="r" b="b"/>
              <a:pathLst>
                <a:path w="1469389" h="222885">
                  <a:moveTo>
                    <a:pt x="0" y="222503"/>
                  </a:moveTo>
                  <a:lnTo>
                    <a:pt x="1469136" y="222503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905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5078" y="3492245"/>
              <a:ext cx="1041400" cy="222885"/>
            </a:xfrm>
            <a:custGeom>
              <a:avLst/>
              <a:gdLst/>
              <a:ahLst/>
              <a:cxnLst/>
              <a:rect l="l" t="t" r="r" b="b"/>
              <a:pathLst>
                <a:path w="1041400" h="222885">
                  <a:moveTo>
                    <a:pt x="0" y="222503"/>
                  </a:moveTo>
                  <a:lnTo>
                    <a:pt x="1040891" y="222503"/>
                  </a:lnTo>
                  <a:lnTo>
                    <a:pt x="1040891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9050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8077" y="3492245"/>
              <a:ext cx="1908175" cy="408940"/>
            </a:xfrm>
            <a:custGeom>
              <a:avLst/>
              <a:gdLst/>
              <a:ahLst/>
              <a:cxnLst/>
              <a:rect l="l" t="t" r="r" b="b"/>
              <a:pathLst>
                <a:path w="1908175" h="408939">
                  <a:moveTo>
                    <a:pt x="0" y="408431"/>
                  </a:moveTo>
                  <a:lnTo>
                    <a:pt x="1908048" y="408431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408431"/>
                  </a:lnTo>
                  <a:close/>
                </a:path>
              </a:pathLst>
            </a:custGeom>
            <a:ln w="19050">
              <a:solidFill>
                <a:srgbClr val="6AA84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6034" y="2416301"/>
            <a:ext cx="338455" cy="321945"/>
          </a:xfrm>
          <a:custGeom>
            <a:avLst/>
            <a:gdLst/>
            <a:ahLst/>
            <a:cxnLst/>
            <a:rect l="l" t="t" r="r" b="b"/>
            <a:pathLst>
              <a:path w="338454" h="321944">
                <a:moveTo>
                  <a:pt x="0" y="321563"/>
                </a:moveTo>
                <a:lnTo>
                  <a:pt x="338327" y="321563"/>
                </a:lnTo>
                <a:lnTo>
                  <a:pt x="338327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273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84570" y="1581150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6AA84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70170" y="2419350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6AA84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3" y="76263"/>
            <a:ext cx="8985504" cy="50652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31564" y="358266"/>
            <a:ext cx="2283460" cy="28384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75"/>
              </a:lnSpc>
            </a:pPr>
            <a:r>
              <a:rPr sz="2000" dirty="0">
                <a:latin typeface="Arial MT"/>
                <a:cs typeface="Arial MT"/>
              </a:rPr>
              <a:t>#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purposes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1564" y="708787"/>
            <a:ext cx="4517390" cy="28384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75"/>
              </a:lnSpc>
            </a:pPr>
            <a:r>
              <a:rPr sz="2000" dirty="0">
                <a:latin typeface="Arial MT"/>
                <a:cs typeface="Arial MT"/>
              </a:rPr>
              <a:t>#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image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previous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slide should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1564" y="1059307"/>
            <a:ext cx="2974340" cy="28384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80"/>
              </a:lnSpc>
            </a:pPr>
            <a:r>
              <a:rPr sz="2000" dirty="0">
                <a:latin typeface="Arial MT"/>
                <a:cs typeface="Arial MT"/>
              </a:rPr>
              <a:t>#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appearing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everyone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!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523" y="2124710"/>
            <a:ext cx="3043555" cy="2743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135" dirty="0">
                <a:latin typeface="Tahoma"/>
                <a:cs typeface="Tahoma"/>
              </a:rPr>
              <a:t>FORM</a:t>
            </a:r>
            <a:r>
              <a:rPr sz="1800" spc="125" dirty="0">
                <a:latin typeface="Tahoma"/>
                <a:cs typeface="Tahoma"/>
              </a:rPr>
              <a:t>U</a:t>
            </a:r>
            <a:r>
              <a:rPr sz="1800" spc="45" dirty="0">
                <a:latin typeface="Tahoma"/>
                <a:cs typeface="Tahoma"/>
              </a:rPr>
              <a:t>LAS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B</a:t>
            </a:r>
            <a:r>
              <a:rPr sz="1800" spc="120" dirty="0">
                <a:latin typeface="Tahoma"/>
                <a:cs typeface="Tahoma"/>
              </a:rPr>
              <a:t>U</a:t>
            </a:r>
            <a:r>
              <a:rPr sz="1800" spc="20" dirty="0">
                <a:latin typeface="Tahoma"/>
                <a:cs typeface="Tahoma"/>
              </a:rPr>
              <a:t>ILDING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55" dirty="0">
                <a:latin typeface="Tahoma"/>
                <a:cs typeface="Tahoma"/>
              </a:rPr>
              <a:t>O</a:t>
            </a:r>
            <a:r>
              <a:rPr sz="1800" spc="95" dirty="0">
                <a:latin typeface="Tahoma"/>
                <a:cs typeface="Tahoma"/>
              </a:rPr>
              <a:t>NLY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523" y="2440177"/>
            <a:ext cx="3587750" cy="2743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95" dirty="0">
                <a:latin typeface="Tahoma"/>
                <a:cs typeface="Tahoma"/>
              </a:rPr>
              <a:t>EQUAT</a:t>
            </a:r>
            <a:r>
              <a:rPr sz="1800" spc="55" dirty="0">
                <a:latin typeface="Tahoma"/>
                <a:cs typeface="Tahoma"/>
              </a:rPr>
              <a:t>ION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U</a:t>
            </a:r>
            <a:r>
              <a:rPr sz="1800" spc="40" dirty="0">
                <a:latin typeface="Tahoma"/>
                <a:cs typeface="Tahoma"/>
              </a:rPr>
              <a:t>S</a:t>
            </a:r>
            <a:r>
              <a:rPr sz="1800" spc="85" dirty="0">
                <a:latin typeface="Tahoma"/>
                <a:cs typeface="Tahoma"/>
              </a:rPr>
              <a:t>ED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N</a:t>
            </a:r>
            <a:r>
              <a:rPr sz="1800" spc="95" dirty="0">
                <a:latin typeface="Tahoma"/>
                <a:cs typeface="Tahoma"/>
              </a:rPr>
              <a:t>E</a:t>
            </a:r>
            <a:r>
              <a:rPr sz="1800" spc="65" dirty="0">
                <a:latin typeface="Tahoma"/>
                <a:cs typeface="Tahoma"/>
              </a:rPr>
              <a:t>XT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</a:t>
            </a:r>
            <a:r>
              <a:rPr sz="1800" spc="-10" dirty="0">
                <a:latin typeface="Tahoma"/>
                <a:cs typeface="Tahoma"/>
              </a:rPr>
              <a:t>L</a:t>
            </a:r>
            <a:r>
              <a:rPr sz="1800" spc="-5" dirty="0">
                <a:latin typeface="Tahoma"/>
                <a:cs typeface="Tahoma"/>
              </a:rPr>
              <a:t>IDES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37176" y="1257090"/>
          <a:ext cx="3016885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53972" y="3041726"/>
            <a:ext cx="14878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135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de</a:t>
            </a:r>
            <a:r>
              <a:rPr sz="1400" i="1" spc="-70" dirty="0">
                <a:latin typeface="Trebuchet MS"/>
                <a:cs typeface="Trebuchet MS"/>
              </a:rPr>
              <a:t>l</a:t>
            </a:r>
            <a:r>
              <a:rPr sz="1400" i="1" spc="-65" dirty="0">
                <a:latin typeface="Trebuchet MS"/>
                <a:cs typeface="Trebuchet MS"/>
              </a:rPr>
              <a:t>_</a:t>
            </a:r>
            <a:r>
              <a:rPr sz="1400" i="1" spc="-60" dirty="0">
                <a:latin typeface="Trebuchet MS"/>
                <a:cs typeface="Trebuchet MS"/>
              </a:rPr>
              <a:t>c</a:t>
            </a:r>
            <a:r>
              <a:rPr sz="1400" i="1" spc="-40" dirty="0">
                <a:latin typeface="Trebuchet MS"/>
                <a:cs typeface="Trebuchet MS"/>
              </a:rPr>
              <a:t>ost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823" y="3255645"/>
            <a:ext cx="847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35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55" dirty="0">
                <a:latin typeface="Trebuchet MS"/>
                <a:cs typeface="Trebuchet MS"/>
              </a:rPr>
              <a:t>i,</a:t>
            </a:r>
            <a:r>
              <a:rPr sz="1400" i="1" spc="-80" dirty="0">
                <a:latin typeface="Trebuchet MS"/>
                <a:cs typeface="Trebuchet MS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60" dirty="0">
                <a:latin typeface="Tahoma"/>
                <a:cs typeface="Tahoma"/>
              </a:rPr>
              <a:t>]=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i="1" spc="-65" dirty="0">
                <a:latin typeface="Trebuchet MS"/>
                <a:cs typeface="Trebuchet MS"/>
              </a:rPr>
              <a:t>min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9211" y="3255645"/>
            <a:ext cx="14782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30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,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i="1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1]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i="1" spc="-50" dirty="0">
                <a:latin typeface="Trebuchet MS"/>
                <a:cs typeface="Trebuchet MS"/>
              </a:rPr>
              <a:t>ins_cost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3972" y="3469004"/>
            <a:ext cx="31515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8575" algn="l"/>
              </a:tabLst>
            </a:pPr>
            <a:r>
              <a:rPr sz="1400" i="1" spc="130" dirty="0">
                <a:latin typeface="Trebuchet MS"/>
                <a:cs typeface="Trebuchet MS"/>
              </a:rPr>
              <a:t>D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i="1" spc="-7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i="1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1]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+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i="1" spc="-60" dirty="0">
                <a:latin typeface="Trebuchet MS"/>
                <a:cs typeface="Trebuchet MS"/>
              </a:rPr>
              <a:t>rep_cost</a:t>
            </a:r>
            <a:r>
              <a:rPr sz="1400" spc="-130" dirty="0">
                <a:latin typeface="Tahoma"/>
                <a:cs typeface="Tahoma"/>
              </a:rPr>
              <a:t>;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if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src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≠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i="1" spc="-105" dirty="0">
                <a:latin typeface="Trebuchet MS"/>
                <a:cs typeface="Trebuchet MS"/>
              </a:rPr>
              <a:t>t</a:t>
            </a:r>
            <a:r>
              <a:rPr sz="1400" i="1" spc="-65" dirty="0">
                <a:latin typeface="Trebuchet MS"/>
                <a:cs typeface="Trebuchet MS"/>
              </a:rPr>
              <a:t>ar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  <a:p>
            <a:pPr marL="1263650">
              <a:lnSpc>
                <a:spcPct val="100000"/>
              </a:lnSpc>
              <a:tabLst>
                <a:tab pos="1902460" algn="l"/>
              </a:tabLst>
            </a:pPr>
            <a:r>
              <a:rPr sz="1400" spc="-40" dirty="0">
                <a:latin typeface="Tahoma"/>
                <a:cs typeface="Tahoma"/>
              </a:rPr>
              <a:t>0;	</a:t>
            </a:r>
            <a:r>
              <a:rPr sz="1400" spc="20" dirty="0">
                <a:latin typeface="Tahoma"/>
                <a:cs typeface="Tahoma"/>
              </a:rPr>
              <a:t>i</a:t>
            </a:r>
            <a:r>
              <a:rPr sz="1400" spc="35" dirty="0">
                <a:latin typeface="Tahoma"/>
                <a:cs typeface="Tahoma"/>
              </a:rPr>
              <a:t>f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src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10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ahoma"/>
                <a:cs typeface="Tahoma"/>
              </a:rPr>
              <a:t>]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=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i="1" spc="-105" dirty="0">
                <a:latin typeface="Trebuchet MS"/>
                <a:cs typeface="Trebuchet MS"/>
              </a:rPr>
              <a:t>t</a:t>
            </a:r>
            <a:r>
              <a:rPr sz="1400" i="1" spc="-65" dirty="0">
                <a:latin typeface="Trebuchet MS"/>
                <a:cs typeface="Trebuchet MS"/>
              </a:rPr>
              <a:t>ar</a:t>
            </a:r>
            <a:r>
              <a:rPr sz="1400" spc="-110" dirty="0">
                <a:latin typeface="Tahoma"/>
                <a:cs typeface="Tahoma"/>
              </a:rPr>
              <a:t>[</a:t>
            </a:r>
            <a:r>
              <a:rPr sz="1400" i="1" spc="-195" dirty="0">
                <a:latin typeface="Trebuchet MS"/>
                <a:cs typeface="Trebuchet MS"/>
              </a:rPr>
              <a:t>j</a:t>
            </a:r>
            <a:r>
              <a:rPr sz="1400" spc="-110" dirty="0">
                <a:latin typeface="Tahoma"/>
                <a:cs typeface="Tahoma"/>
              </a:rPr>
              <a:t>]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7385" y="2960941"/>
            <a:ext cx="4116704" cy="1007744"/>
            <a:chOff x="417385" y="2960941"/>
            <a:chExt cx="4116704" cy="1007744"/>
          </a:xfrm>
        </p:grpSpPr>
        <p:sp>
          <p:nvSpPr>
            <p:cNvPr id="12" name="object 12"/>
            <p:cNvSpPr/>
            <p:nvPr/>
          </p:nvSpPr>
          <p:spPr>
            <a:xfrm>
              <a:off x="1354073" y="3086862"/>
              <a:ext cx="1316990" cy="763905"/>
            </a:xfrm>
            <a:custGeom>
              <a:avLst/>
              <a:gdLst/>
              <a:ahLst/>
              <a:cxnLst/>
              <a:rect l="l" t="t" r="r" b="b"/>
              <a:pathLst>
                <a:path w="1316989" h="763904">
                  <a:moveTo>
                    <a:pt x="153923" y="573024"/>
                  </a:moveTo>
                  <a:lnTo>
                    <a:pt x="123950" y="566981"/>
                  </a:lnTo>
                  <a:lnTo>
                    <a:pt x="99488" y="550497"/>
                  </a:lnTo>
                  <a:lnTo>
                    <a:pt x="83004" y="526035"/>
                  </a:lnTo>
                  <a:lnTo>
                    <a:pt x="76962" y="496062"/>
                  </a:lnTo>
                  <a:lnTo>
                    <a:pt x="76962" y="363474"/>
                  </a:lnTo>
                  <a:lnTo>
                    <a:pt x="70919" y="333500"/>
                  </a:lnTo>
                  <a:lnTo>
                    <a:pt x="54435" y="309038"/>
                  </a:lnTo>
                  <a:lnTo>
                    <a:pt x="29973" y="292554"/>
                  </a:lnTo>
                  <a:lnTo>
                    <a:pt x="0" y="286512"/>
                  </a:lnTo>
                  <a:lnTo>
                    <a:pt x="29973" y="280469"/>
                  </a:lnTo>
                  <a:lnTo>
                    <a:pt x="54435" y="263985"/>
                  </a:lnTo>
                  <a:lnTo>
                    <a:pt x="70919" y="239523"/>
                  </a:lnTo>
                  <a:lnTo>
                    <a:pt x="76962" y="209550"/>
                  </a:lnTo>
                  <a:lnTo>
                    <a:pt x="76962" y="76962"/>
                  </a:lnTo>
                  <a:lnTo>
                    <a:pt x="83004" y="46988"/>
                  </a:lnTo>
                  <a:lnTo>
                    <a:pt x="99488" y="22526"/>
                  </a:lnTo>
                  <a:lnTo>
                    <a:pt x="123950" y="6042"/>
                  </a:lnTo>
                  <a:lnTo>
                    <a:pt x="153923" y="0"/>
                  </a:lnTo>
                </a:path>
                <a:path w="1316989" h="763904">
                  <a:moveTo>
                    <a:pt x="1316736" y="763524"/>
                  </a:moveTo>
                  <a:lnTo>
                    <a:pt x="1294465" y="759041"/>
                  </a:lnTo>
                  <a:lnTo>
                    <a:pt x="1276302" y="746807"/>
                  </a:lnTo>
                  <a:lnTo>
                    <a:pt x="1264068" y="728644"/>
                  </a:lnTo>
                  <a:lnTo>
                    <a:pt x="1259586" y="706374"/>
                  </a:lnTo>
                  <a:lnTo>
                    <a:pt x="1259586" y="641604"/>
                  </a:lnTo>
                  <a:lnTo>
                    <a:pt x="1255103" y="619333"/>
                  </a:lnTo>
                  <a:lnTo>
                    <a:pt x="1242869" y="601170"/>
                  </a:lnTo>
                  <a:lnTo>
                    <a:pt x="1224706" y="588936"/>
                  </a:lnTo>
                  <a:lnTo>
                    <a:pt x="1202436" y="584454"/>
                  </a:lnTo>
                  <a:lnTo>
                    <a:pt x="1224706" y="579971"/>
                  </a:lnTo>
                  <a:lnTo>
                    <a:pt x="1242869" y="567737"/>
                  </a:lnTo>
                  <a:lnTo>
                    <a:pt x="1255103" y="549574"/>
                  </a:lnTo>
                  <a:lnTo>
                    <a:pt x="1259586" y="527304"/>
                  </a:lnTo>
                  <a:lnTo>
                    <a:pt x="1259586" y="462534"/>
                  </a:lnTo>
                  <a:lnTo>
                    <a:pt x="1264068" y="440263"/>
                  </a:lnTo>
                  <a:lnTo>
                    <a:pt x="1276302" y="422100"/>
                  </a:lnTo>
                  <a:lnTo>
                    <a:pt x="1294465" y="409866"/>
                  </a:lnTo>
                  <a:lnTo>
                    <a:pt x="1316736" y="40538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2148" y="2965704"/>
              <a:ext cx="4107179" cy="998219"/>
            </a:xfrm>
            <a:custGeom>
              <a:avLst/>
              <a:gdLst/>
              <a:ahLst/>
              <a:cxnLst/>
              <a:rect l="l" t="t" r="r" b="b"/>
              <a:pathLst>
                <a:path w="4107179" h="998220">
                  <a:moveTo>
                    <a:pt x="0" y="998219"/>
                  </a:moveTo>
                  <a:lnTo>
                    <a:pt x="4107179" y="998219"/>
                  </a:lnTo>
                  <a:lnTo>
                    <a:pt x="4107179" y="0"/>
                  </a:lnTo>
                  <a:lnTo>
                    <a:pt x="0" y="0"/>
                  </a:lnTo>
                  <a:lnTo>
                    <a:pt x="0" y="9982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6034" y="2416301"/>
            <a:ext cx="338455" cy="321945"/>
          </a:xfrm>
          <a:custGeom>
            <a:avLst/>
            <a:gdLst/>
            <a:ahLst/>
            <a:cxnLst/>
            <a:rect l="l" t="t" r="r" b="b"/>
            <a:pathLst>
              <a:path w="338454" h="321944">
                <a:moveTo>
                  <a:pt x="0" y="321563"/>
                </a:moveTo>
                <a:lnTo>
                  <a:pt x="338327" y="321563"/>
                </a:lnTo>
                <a:lnTo>
                  <a:pt x="338327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19049">
            <a:solidFill>
              <a:srgbClr val="3C8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273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84570" y="1581150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6AA84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70170" y="2419350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9050">
            <a:solidFill>
              <a:srgbClr val="6AA84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1234" y="104612"/>
            <a:ext cx="4059657" cy="996258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2550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9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4" dirty="0">
                <a:latin typeface="Trebuchet MS"/>
                <a:cs typeface="Trebuchet MS"/>
              </a:rPr>
              <a:t>j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sz="1800" i="1" spc="165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-55" dirty="0">
                <a:latin typeface="Tahoma"/>
                <a:cs typeface="Tahoma"/>
              </a:rPr>
              <a:t>1</a:t>
            </a:r>
            <a:r>
              <a:rPr sz="1800" spc="-30" dirty="0">
                <a:latin typeface="Tahoma"/>
                <a:cs typeface="Tahoma"/>
              </a:rPr>
              <a:t>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i="1" spc="-254" dirty="0">
                <a:latin typeface="Trebuchet MS"/>
                <a:cs typeface="Trebuchet MS"/>
              </a:rPr>
              <a:t>j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+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16885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477" y="2689098"/>
            <a:ext cx="1969135" cy="363220"/>
          </a:xfrm>
          <a:prstGeom prst="rect">
            <a:avLst/>
          </a:prstGeom>
          <a:ln w="28575">
            <a:solidFill>
              <a:srgbClr val="A64D79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505"/>
              </a:spcBef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9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950" y="3015593"/>
            <a:ext cx="185801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4" dirty="0">
                <a:latin typeface="Trebuchet MS"/>
                <a:cs typeface="Trebuchet MS"/>
              </a:rPr>
              <a:t>j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i="1" spc="165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-55" dirty="0">
                <a:latin typeface="Tahoma"/>
                <a:cs typeface="Tahoma"/>
              </a:rPr>
              <a:t>1</a:t>
            </a:r>
            <a:r>
              <a:rPr sz="1800" spc="-30" dirty="0">
                <a:latin typeface="Tahoma"/>
                <a:cs typeface="Tahoma"/>
              </a:rPr>
              <a:t>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i="1" spc="-254" dirty="0">
                <a:latin typeface="Trebuchet MS"/>
                <a:cs typeface="Trebuchet MS"/>
              </a:rPr>
              <a:t>j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+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37176" y="1257090"/>
          <a:ext cx="3016885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0845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919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9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477" y="2993898"/>
            <a:ext cx="1969135" cy="363220"/>
          </a:xfrm>
          <a:prstGeom prst="rect">
            <a:avLst/>
          </a:prstGeom>
          <a:ln w="28575">
            <a:solidFill>
              <a:srgbClr val="A64D79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590"/>
              </a:spcBef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4" dirty="0">
                <a:latin typeface="Trebuchet MS"/>
                <a:cs typeface="Trebuchet MS"/>
              </a:rPr>
              <a:t>j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950" y="3371545"/>
            <a:ext cx="185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65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-55" dirty="0">
                <a:latin typeface="Tahoma"/>
                <a:cs typeface="Tahoma"/>
              </a:rPr>
              <a:t>1</a:t>
            </a:r>
            <a:r>
              <a:rPr sz="1800" spc="-30" dirty="0">
                <a:latin typeface="Tahoma"/>
                <a:cs typeface="Tahoma"/>
              </a:rPr>
              <a:t>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i="1" spc="-254" dirty="0">
                <a:latin typeface="Trebuchet MS"/>
                <a:cs typeface="Trebuchet MS"/>
              </a:rPr>
              <a:t>j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+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37176" y="1257090"/>
          <a:ext cx="3016885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606034" y="2416301"/>
            <a:ext cx="338455" cy="321945"/>
          </a:xfrm>
          <a:custGeom>
            <a:avLst/>
            <a:gdLst/>
            <a:ahLst/>
            <a:cxnLst/>
            <a:rect l="l" t="t" r="r" b="b"/>
            <a:pathLst>
              <a:path w="338454" h="321944">
                <a:moveTo>
                  <a:pt x="0" y="321563"/>
                </a:moveTo>
                <a:lnTo>
                  <a:pt x="338327" y="321563"/>
                </a:lnTo>
                <a:lnTo>
                  <a:pt x="338327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28574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293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latin typeface="Tahoma"/>
                <a:cs typeface="Tahoma"/>
              </a:rPr>
              <a:t>What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15" dirty="0">
                <a:latin typeface="Tahoma"/>
                <a:cs typeface="Tahoma"/>
              </a:rPr>
              <a:t>autocorrect?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1607185" cy="10782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0" dirty="0">
                <a:latin typeface="Tahoma"/>
                <a:cs typeface="Tahoma"/>
              </a:rPr>
              <a:t>Phones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Tablets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0" dirty="0">
                <a:latin typeface="Tahoma"/>
                <a:cs typeface="Tahoma"/>
              </a:rPr>
              <a:t>Computers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67011" y="2625470"/>
            <a:ext cx="2739390" cy="1523365"/>
            <a:chOff x="3267011" y="2625470"/>
            <a:chExt cx="2739390" cy="1523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599" y="2634995"/>
              <a:ext cx="2720340" cy="15041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1773" y="2630233"/>
              <a:ext cx="2729865" cy="1513840"/>
            </a:xfrm>
            <a:custGeom>
              <a:avLst/>
              <a:gdLst/>
              <a:ahLst/>
              <a:cxnLst/>
              <a:rect l="l" t="t" r="r" b="b"/>
              <a:pathLst>
                <a:path w="2729865" h="1513839">
                  <a:moveTo>
                    <a:pt x="0" y="1513712"/>
                  </a:moveTo>
                  <a:lnTo>
                    <a:pt x="2729865" y="1513712"/>
                  </a:lnTo>
                  <a:lnTo>
                    <a:pt x="2729865" y="0"/>
                  </a:lnTo>
                  <a:lnTo>
                    <a:pt x="0" y="0"/>
                  </a:lnTo>
                  <a:lnTo>
                    <a:pt x="0" y="15137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47090" y="2625470"/>
            <a:ext cx="2739390" cy="1523365"/>
            <a:chOff x="347090" y="2625470"/>
            <a:chExt cx="2739390" cy="15233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615" y="2667695"/>
              <a:ext cx="2720340" cy="14714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1853" y="2630233"/>
              <a:ext cx="2729865" cy="1513840"/>
            </a:xfrm>
            <a:custGeom>
              <a:avLst/>
              <a:gdLst/>
              <a:ahLst/>
              <a:cxnLst/>
              <a:rect l="l" t="t" r="r" b="b"/>
              <a:pathLst>
                <a:path w="2729865" h="1513839">
                  <a:moveTo>
                    <a:pt x="0" y="1513712"/>
                  </a:moveTo>
                  <a:lnTo>
                    <a:pt x="2729865" y="1513712"/>
                  </a:lnTo>
                  <a:lnTo>
                    <a:pt x="2729865" y="0"/>
                  </a:lnTo>
                  <a:lnTo>
                    <a:pt x="0" y="0"/>
                  </a:lnTo>
                  <a:lnTo>
                    <a:pt x="0" y="15137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4991" y="880108"/>
            <a:ext cx="3027492" cy="147881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185471" y="2625470"/>
            <a:ext cx="2739390" cy="1523365"/>
            <a:chOff x="6185471" y="2625470"/>
            <a:chExt cx="2739390" cy="152336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5060" y="2634995"/>
              <a:ext cx="2720340" cy="15041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190234" y="2630233"/>
              <a:ext cx="2729865" cy="1513840"/>
            </a:xfrm>
            <a:custGeom>
              <a:avLst/>
              <a:gdLst/>
              <a:ahLst/>
              <a:cxnLst/>
              <a:rect l="l" t="t" r="r" b="b"/>
              <a:pathLst>
                <a:path w="2729865" h="1513839">
                  <a:moveTo>
                    <a:pt x="0" y="1513712"/>
                  </a:moveTo>
                  <a:lnTo>
                    <a:pt x="2729865" y="1513712"/>
                  </a:lnTo>
                  <a:lnTo>
                    <a:pt x="2729865" y="0"/>
                  </a:lnTo>
                  <a:lnTo>
                    <a:pt x="0" y="0"/>
                  </a:lnTo>
                  <a:lnTo>
                    <a:pt x="0" y="15137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22352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9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4" dirty="0">
                <a:latin typeface="Trebuchet MS"/>
                <a:cs typeface="Trebuchet MS"/>
              </a:rPr>
              <a:t>j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477" y="3315461"/>
            <a:ext cx="2007235" cy="363220"/>
          </a:xfrm>
          <a:prstGeom prst="rect">
            <a:avLst/>
          </a:prstGeom>
          <a:ln w="28575">
            <a:solidFill>
              <a:srgbClr val="A64D7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540"/>
              </a:spcBef>
            </a:pPr>
            <a:r>
              <a:rPr sz="1800" i="1" spc="165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-55" dirty="0">
                <a:latin typeface="Tahoma"/>
                <a:cs typeface="Tahoma"/>
              </a:rPr>
              <a:t>1</a:t>
            </a:r>
            <a:r>
              <a:rPr sz="1800" spc="-30" dirty="0">
                <a:latin typeface="Tahoma"/>
                <a:cs typeface="Tahoma"/>
              </a:rPr>
              <a:t>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i="1" spc="-254" dirty="0">
                <a:latin typeface="Trebuchet MS"/>
                <a:cs typeface="Trebuchet MS"/>
              </a:rPr>
              <a:t>j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+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37176" y="1257090"/>
          <a:ext cx="3016885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627370" y="1986533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28575">
            <a:solidFill>
              <a:srgbClr val="A64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0170" y="2419350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28575">
            <a:solidFill>
              <a:srgbClr val="A64D7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4570" y="1581150"/>
            <a:ext cx="338455" cy="323215"/>
          </a:xfrm>
          <a:custGeom>
            <a:avLst/>
            <a:gdLst/>
            <a:ahLst/>
            <a:cxnLst/>
            <a:rect l="l" t="t" r="r" b="b"/>
            <a:pathLst>
              <a:path w="338454" h="323214">
                <a:moveTo>
                  <a:pt x="0" y="323088"/>
                </a:moveTo>
                <a:lnTo>
                  <a:pt x="338327" y="323088"/>
                </a:lnTo>
                <a:lnTo>
                  <a:pt x="338327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28575">
            <a:solidFill>
              <a:srgbClr val="A64D7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950" y="2699766"/>
            <a:ext cx="164274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9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4" dirty="0">
                <a:latin typeface="Trebuchet MS"/>
                <a:cs typeface="Trebuchet MS"/>
              </a:rPr>
              <a:t>j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4959" y="3056382"/>
            <a:ext cx="395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10" dirty="0">
                <a:latin typeface="Tahoma"/>
                <a:cs typeface="Tahoma"/>
              </a:rPr>
              <a:t>in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750" y="3330149"/>
            <a:ext cx="231521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265" dirty="0">
                <a:latin typeface="Tahoma"/>
                <a:cs typeface="Tahoma"/>
              </a:rPr>
              <a:t>=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330"/>
              </a:spcBef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i="1" spc="-254" dirty="0">
                <a:latin typeface="Trebuchet MS"/>
                <a:cs typeface="Trebuchet MS"/>
              </a:rPr>
              <a:t>j</a:t>
            </a:r>
            <a:r>
              <a:rPr sz="1800" i="1" spc="-30" dirty="0">
                <a:latin typeface="Trebuchet MS"/>
                <a:cs typeface="Trebuchet MS"/>
              </a:rPr>
              <a:t>-</a:t>
            </a:r>
            <a:r>
              <a:rPr sz="1800" spc="60" dirty="0">
                <a:latin typeface="Tahoma"/>
                <a:cs typeface="Tahoma"/>
              </a:rPr>
              <a:t>1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+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37176" y="1257090"/>
          <a:ext cx="3016885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80538" y="2728722"/>
            <a:ext cx="396240" cy="965200"/>
          </a:xfrm>
          <a:custGeom>
            <a:avLst/>
            <a:gdLst/>
            <a:ahLst/>
            <a:cxnLst/>
            <a:rect l="l" t="t" r="r" b="b"/>
            <a:pathLst>
              <a:path w="396239" h="965200">
                <a:moveTo>
                  <a:pt x="0" y="0"/>
                </a:moveTo>
                <a:lnTo>
                  <a:pt x="45444" y="5229"/>
                </a:lnTo>
                <a:lnTo>
                  <a:pt x="87152" y="20127"/>
                </a:lnTo>
                <a:lnTo>
                  <a:pt x="123937" y="43507"/>
                </a:lnTo>
                <a:lnTo>
                  <a:pt x="154612" y="74182"/>
                </a:lnTo>
                <a:lnTo>
                  <a:pt x="177992" y="110967"/>
                </a:lnTo>
                <a:lnTo>
                  <a:pt x="192890" y="152675"/>
                </a:lnTo>
                <a:lnTo>
                  <a:pt x="198119" y="198119"/>
                </a:lnTo>
                <a:lnTo>
                  <a:pt x="198119" y="284225"/>
                </a:lnTo>
                <a:lnTo>
                  <a:pt x="203349" y="329670"/>
                </a:lnTo>
                <a:lnTo>
                  <a:pt x="218247" y="371378"/>
                </a:lnTo>
                <a:lnTo>
                  <a:pt x="241627" y="408163"/>
                </a:lnTo>
                <a:lnTo>
                  <a:pt x="272302" y="438838"/>
                </a:lnTo>
                <a:lnTo>
                  <a:pt x="309087" y="462218"/>
                </a:lnTo>
                <a:lnTo>
                  <a:pt x="350795" y="477116"/>
                </a:lnTo>
                <a:lnTo>
                  <a:pt x="396239" y="482345"/>
                </a:lnTo>
                <a:lnTo>
                  <a:pt x="350795" y="487575"/>
                </a:lnTo>
                <a:lnTo>
                  <a:pt x="309087" y="502473"/>
                </a:lnTo>
                <a:lnTo>
                  <a:pt x="272302" y="525853"/>
                </a:lnTo>
                <a:lnTo>
                  <a:pt x="241627" y="556528"/>
                </a:lnTo>
                <a:lnTo>
                  <a:pt x="218247" y="593313"/>
                </a:lnTo>
                <a:lnTo>
                  <a:pt x="203349" y="635021"/>
                </a:lnTo>
                <a:lnTo>
                  <a:pt x="198119" y="680465"/>
                </a:lnTo>
                <a:lnTo>
                  <a:pt x="198119" y="766571"/>
                </a:lnTo>
                <a:lnTo>
                  <a:pt x="192890" y="812016"/>
                </a:lnTo>
                <a:lnTo>
                  <a:pt x="177992" y="853724"/>
                </a:lnTo>
                <a:lnTo>
                  <a:pt x="154612" y="890509"/>
                </a:lnTo>
                <a:lnTo>
                  <a:pt x="123937" y="921184"/>
                </a:lnTo>
                <a:lnTo>
                  <a:pt x="87152" y="944564"/>
                </a:lnTo>
                <a:lnTo>
                  <a:pt x="45444" y="959462"/>
                </a:lnTo>
                <a:lnTo>
                  <a:pt x="0" y="96469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10162" y="1527873"/>
          <a:ext cx="2848610" cy="2583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03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48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50433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5220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0260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5302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0469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0351" y="2026411"/>
            <a:ext cx="96520" cy="188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to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0" dirty="0">
                <a:latin typeface="Tahoma"/>
                <a:cs typeface="Tahoma"/>
              </a:rPr>
              <a:t>get: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go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323" y="2755645"/>
            <a:ext cx="2496820" cy="2743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85" dirty="0">
                <a:latin typeface="Tahoma"/>
                <a:cs typeface="Tahoma"/>
              </a:rPr>
              <a:t>FOR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QUIZ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SETUP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ONLY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323" y="3071114"/>
            <a:ext cx="2268220" cy="2743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-125" dirty="0">
                <a:latin typeface="Tahoma"/>
                <a:cs typeface="Tahoma"/>
              </a:rPr>
              <a:t>…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U</a:t>
            </a:r>
            <a:r>
              <a:rPr sz="1800" spc="50" dirty="0">
                <a:latin typeface="Tahoma"/>
                <a:cs typeface="Tahoma"/>
              </a:rPr>
              <a:t>SED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FOR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I</a:t>
            </a:r>
            <a:r>
              <a:rPr sz="1800" spc="65" dirty="0">
                <a:latin typeface="Tahoma"/>
                <a:cs typeface="Tahoma"/>
              </a:rPr>
              <a:t>M</a:t>
            </a:r>
            <a:r>
              <a:rPr sz="1800" spc="135" dirty="0">
                <a:latin typeface="Tahoma"/>
                <a:cs typeface="Tahoma"/>
              </a:rPr>
              <a:t>A</a:t>
            </a:r>
            <a:r>
              <a:rPr sz="1800" spc="75" dirty="0">
                <a:latin typeface="Tahoma"/>
                <a:cs typeface="Tahoma"/>
              </a:rPr>
              <a:t>G</a:t>
            </a:r>
            <a:r>
              <a:rPr sz="1800" spc="70" dirty="0">
                <a:latin typeface="Tahoma"/>
                <a:cs typeface="Tahoma"/>
              </a:rPr>
              <a:t>E</a:t>
            </a:r>
            <a:r>
              <a:rPr sz="1800" spc="-30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323" y="3386582"/>
            <a:ext cx="2595880" cy="2743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170" dirty="0">
                <a:latin typeface="Tahoma"/>
                <a:cs typeface="Tahoma"/>
              </a:rPr>
              <a:t>ON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QUIZ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NEXT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SLIDE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26051" y="1257090"/>
          <a:ext cx="2218055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04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1234" y="104612"/>
            <a:ext cx="4059657" cy="996258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26051" y="1257090"/>
          <a:ext cx="3128010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950" y="2109597"/>
            <a:ext cx="1198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play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36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950" y="2740914"/>
            <a:ext cx="1247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D[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85" dirty="0">
                <a:latin typeface="Trebuchet MS"/>
                <a:cs typeface="Trebuchet MS"/>
              </a:rPr>
              <a:t>m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30" dirty="0">
                <a:latin typeface="Trebuchet MS"/>
                <a:cs typeface="Trebuchet MS"/>
              </a:rPr>
              <a:t>n</a:t>
            </a:r>
            <a:r>
              <a:rPr sz="1800" i="1" spc="-13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14925" y="1257090"/>
          <a:ext cx="2838450" cy="285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545">
                <a:tc gridSpan="2">
                  <a:txBody>
                    <a:bodyPr/>
                    <a:lstStyle/>
                    <a:p>
                      <a:pPr marR="183515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127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0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77800" marR="167005" indent="24130" algn="just">
                        <a:lnSpc>
                          <a:spcPct val="1957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400" b="1" spc="-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  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110162" y="1527873"/>
            <a:ext cx="2743835" cy="2519680"/>
            <a:chOff x="5110162" y="1527873"/>
            <a:chExt cx="2743835" cy="2519680"/>
          </a:xfrm>
        </p:grpSpPr>
        <p:sp>
          <p:nvSpPr>
            <p:cNvPr id="8" name="object 8"/>
            <p:cNvSpPr/>
            <p:nvPr/>
          </p:nvSpPr>
          <p:spPr>
            <a:xfrm>
              <a:off x="5114925" y="1950135"/>
              <a:ext cx="455295" cy="2087880"/>
            </a:xfrm>
            <a:custGeom>
              <a:avLst/>
              <a:gdLst/>
              <a:ahLst/>
              <a:cxnLst/>
              <a:rect l="l" t="t" r="r" b="b"/>
              <a:pathLst>
                <a:path w="455295" h="2087879">
                  <a:moveTo>
                    <a:pt x="454926" y="1252601"/>
                  </a:moveTo>
                  <a:lnTo>
                    <a:pt x="0" y="1252601"/>
                  </a:lnTo>
                  <a:lnTo>
                    <a:pt x="0" y="1670100"/>
                  </a:lnTo>
                  <a:lnTo>
                    <a:pt x="0" y="2087613"/>
                  </a:lnTo>
                  <a:lnTo>
                    <a:pt x="454926" y="2087613"/>
                  </a:lnTo>
                  <a:lnTo>
                    <a:pt x="454926" y="1670126"/>
                  </a:lnTo>
                  <a:lnTo>
                    <a:pt x="454926" y="1252601"/>
                  </a:lnTo>
                  <a:close/>
                </a:path>
                <a:path w="455295" h="2087879">
                  <a:moveTo>
                    <a:pt x="454926" y="417576"/>
                  </a:moveTo>
                  <a:lnTo>
                    <a:pt x="0" y="417576"/>
                  </a:lnTo>
                  <a:lnTo>
                    <a:pt x="0" y="835025"/>
                  </a:lnTo>
                  <a:lnTo>
                    <a:pt x="0" y="1252550"/>
                  </a:lnTo>
                  <a:lnTo>
                    <a:pt x="454926" y="1252550"/>
                  </a:lnTo>
                  <a:lnTo>
                    <a:pt x="454926" y="835101"/>
                  </a:lnTo>
                  <a:lnTo>
                    <a:pt x="454926" y="417576"/>
                  </a:lnTo>
                  <a:close/>
                </a:path>
                <a:path w="455295" h="2087879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4925" y="1532636"/>
              <a:ext cx="2734310" cy="2510155"/>
            </a:xfrm>
            <a:custGeom>
              <a:avLst/>
              <a:gdLst/>
              <a:ahLst/>
              <a:cxnLst/>
              <a:rect l="l" t="t" r="r" b="b"/>
              <a:pathLst>
                <a:path w="2734309" h="2510154">
                  <a:moveTo>
                    <a:pt x="0" y="417449"/>
                  </a:moveTo>
                  <a:lnTo>
                    <a:pt x="0" y="2509875"/>
                  </a:lnTo>
                </a:path>
                <a:path w="2734309" h="2510154">
                  <a:moveTo>
                    <a:pt x="454913" y="0"/>
                  </a:moveTo>
                  <a:lnTo>
                    <a:pt x="454913" y="2509875"/>
                  </a:lnTo>
                </a:path>
                <a:path w="2734309" h="2510154">
                  <a:moveTo>
                    <a:pt x="0" y="417449"/>
                  </a:moveTo>
                  <a:lnTo>
                    <a:pt x="2734309" y="417449"/>
                  </a:lnTo>
                </a:path>
                <a:path w="2734309" h="2510154">
                  <a:moveTo>
                    <a:pt x="0" y="1252601"/>
                  </a:moveTo>
                  <a:lnTo>
                    <a:pt x="2734309" y="1252601"/>
                  </a:lnTo>
                </a:path>
                <a:path w="2734309" h="2510154">
                  <a:moveTo>
                    <a:pt x="0" y="1670050"/>
                  </a:moveTo>
                  <a:lnTo>
                    <a:pt x="2734309" y="1670050"/>
                  </a:lnTo>
                </a:path>
                <a:path w="2734309" h="2510154">
                  <a:moveTo>
                    <a:pt x="0" y="2087626"/>
                  </a:moveTo>
                  <a:lnTo>
                    <a:pt x="2734309" y="2087626"/>
                  </a:lnTo>
                </a:path>
                <a:path w="2734309" h="2510154">
                  <a:moveTo>
                    <a:pt x="0" y="2505113"/>
                  </a:moveTo>
                  <a:lnTo>
                    <a:pt x="2734309" y="25051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40351" y="202641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0351" y="2485135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0351" y="2902407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0351" y="3320541"/>
            <a:ext cx="95885" cy="59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93102" y="3534917"/>
            <a:ext cx="660400" cy="573405"/>
          </a:xfrm>
          <a:custGeom>
            <a:avLst/>
            <a:gdLst/>
            <a:ahLst/>
            <a:cxnLst/>
            <a:rect l="l" t="t" r="r" b="b"/>
            <a:pathLst>
              <a:path w="660400" h="573404">
                <a:moveTo>
                  <a:pt x="0" y="573023"/>
                </a:moveTo>
                <a:lnTo>
                  <a:pt x="659892" y="573023"/>
                </a:lnTo>
                <a:lnTo>
                  <a:pt x="659892" y="0"/>
                </a:lnTo>
                <a:lnTo>
                  <a:pt x="0" y="0"/>
                </a:lnTo>
                <a:lnTo>
                  <a:pt x="0" y="573023"/>
                </a:lnTo>
                <a:close/>
              </a:path>
            </a:pathLst>
          </a:custGeom>
          <a:ln w="38100">
            <a:solidFill>
              <a:srgbClr val="A64D7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125" y="2109597"/>
            <a:ext cx="1198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play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36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950" y="2740914"/>
            <a:ext cx="1247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D[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85" dirty="0">
                <a:latin typeface="Trebuchet MS"/>
                <a:cs typeface="Trebuchet MS"/>
              </a:rPr>
              <a:t>m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30" dirty="0">
                <a:latin typeface="Trebuchet MS"/>
                <a:cs typeface="Trebuchet MS"/>
              </a:rPr>
              <a:t>n</a:t>
            </a:r>
            <a:r>
              <a:rPr sz="1800" i="1" spc="-13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0162" y="1527873"/>
            <a:ext cx="2743835" cy="2519680"/>
            <a:chOff x="5110162" y="1527873"/>
            <a:chExt cx="2743835" cy="2519680"/>
          </a:xfrm>
        </p:grpSpPr>
        <p:sp>
          <p:nvSpPr>
            <p:cNvPr id="7" name="object 7"/>
            <p:cNvSpPr/>
            <p:nvPr/>
          </p:nvSpPr>
          <p:spPr>
            <a:xfrm>
              <a:off x="5569839" y="1532572"/>
              <a:ext cx="2275205" cy="417830"/>
            </a:xfrm>
            <a:custGeom>
              <a:avLst/>
              <a:gdLst/>
              <a:ahLst/>
              <a:cxnLst/>
              <a:rect l="l" t="t" r="r" b="b"/>
              <a:pathLst>
                <a:path w="2275204" h="417830">
                  <a:moveTo>
                    <a:pt x="2274582" y="0"/>
                  </a:moveTo>
                  <a:lnTo>
                    <a:pt x="2274582" y="0"/>
                  </a:lnTo>
                  <a:lnTo>
                    <a:pt x="0" y="0"/>
                  </a:lnTo>
                  <a:lnTo>
                    <a:pt x="0" y="417512"/>
                  </a:lnTo>
                  <a:lnTo>
                    <a:pt x="2274582" y="417512"/>
                  </a:lnTo>
                  <a:lnTo>
                    <a:pt x="2274582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14925" y="1950135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9838" y="1950135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24752" y="1950135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FB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9666" y="1950135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34580" y="1950135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DD7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89495" y="1950135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14925" y="2367711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9838" y="2367711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FB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4752" y="2367711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79666" y="2367711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DD7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34580" y="2367711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89495" y="2367711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14925" y="2785160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9838" y="2785160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24752" y="2785160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DD7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9666" y="2785160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4580" y="2785160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9495" y="2785160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30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14925" y="3202736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29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69838" y="3202736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29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DD7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24752" y="3202736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29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9666" y="3202736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29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34580" y="3202736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29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89495" y="3202736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29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14925" y="3620223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29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69838" y="3620223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29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24752" y="3620223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29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9666" y="3620223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29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34580" y="3620223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29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F8C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89495" y="3620223"/>
              <a:ext cx="455295" cy="417830"/>
            </a:xfrm>
            <a:custGeom>
              <a:avLst/>
              <a:gdLst/>
              <a:ahLst/>
              <a:cxnLst/>
              <a:rect l="l" t="t" r="r" b="b"/>
              <a:pathLst>
                <a:path w="455295" h="417829">
                  <a:moveTo>
                    <a:pt x="454926" y="0"/>
                  </a:moveTo>
                  <a:lnTo>
                    <a:pt x="0" y="0"/>
                  </a:lnTo>
                  <a:lnTo>
                    <a:pt x="0" y="417525"/>
                  </a:lnTo>
                  <a:lnTo>
                    <a:pt x="454926" y="417525"/>
                  </a:lnTo>
                  <a:lnTo>
                    <a:pt x="454926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14925" y="1532636"/>
              <a:ext cx="2734310" cy="2510155"/>
            </a:xfrm>
            <a:custGeom>
              <a:avLst/>
              <a:gdLst/>
              <a:ahLst/>
              <a:cxnLst/>
              <a:rect l="l" t="t" r="r" b="b"/>
              <a:pathLst>
                <a:path w="2734309" h="2510154">
                  <a:moveTo>
                    <a:pt x="0" y="417449"/>
                  </a:moveTo>
                  <a:lnTo>
                    <a:pt x="0" y="2509875"/>
                  </a:lnTo>
                </a:path>
                <a:path w="2734309" h="2510154">
                  <a:moveTo>
                    <a:pt x="454913" y="0"/>
                  </a:moveTo>
                  <a:lnTo>
                    <a:pt x="454913" y="2509875"/>
                  </a:lnTo>
                </a:path>
                <a:path w="2734309" h="2510154">
                  <a:moveTo>
                    <a:pt x="909827" y="0"/>
                  </a:moveTo>
                  <a:lnTo>
                    <a:pt x="909827" y="2509875"/>
                  </a:lnTo>
                </a:path>
                <a:path w="2734309" h="2510154">
                  <a:moveTo>
                    <a:pt x="1364741" y="0"/>
                  </a:moveTo>
                  <a:lnTo>
                    <a:pt x="1364741" y="2509875"/>
                  </a:lnTo>
                </a:path>
                <a:path w="2734309" h="2510154">
                  <a:moveTo>
                    <a:pt x="1819655" y="0"/>
                  </a:moveTo>
                  <a:lnTo>
                    <a:pt x="1819655" y="2509875"/>
                  </a:lnTo>
                </a:path>
                <a:path w="2734309" h="2510154">
                  <a:moveTo>
                    <a:pt x="2274570" y="0"/>
                  </a:moveTo>
                  <a:lnTo>
                    <a:pt x="2274570" y="2509875"/>
                  </a:lnTo>
                </a:path>
                <a:path w="2734309" h="2510154">
                  <a:moveTo>
                    <a:pt x="454913" y="0"/>
                  </a:moveTo>
                  <a:lnTo>
                    <a:pt x="2734309" y="0"/>
                  </a:lnTo>
                </a:path>
                <a:path w="2734309" h="2510154">
                  <a:moveTo>
                    <a:pt x="0" y="417449"/>
                  </a:moveTo>
                  <a:lnTo>
                    <a:pt x="2734309" y="417449"/>
                  </a:lnTo>
                </a:path>
                <a:path w="2734309" h="2510154">
                  <a:moveTo>
                    <a:pt x="0" y="835025"/>
                  </a:moveTo>
                  <a:lnTo>
                    <a:pt x="2734309" y="835025"/>
                  </a:lnTo>
                </a:path>
                <a:path w="2734309" h="2510154">
                  <a:moveTo>
                    <a:pt x="0" y="1252601"/>
                  </a:moveTo>
                  <a:lnTo>
                    <a:pt x="2734309" y="1252601"/>
                  </a:lnTo>
                </a:path>
                <a:path w="2734309" h="2510154">
                  <a:moveTo>
                    <a:pt x="0" y="1670050"/>
                  </a:moveTo>
                  <a:lnTo>
                    <a:pt x="2734309" y="1670050"/>
                  </a:lnTo>
                </a:path>
                <a:path w="2734309" h="2510154">
                  <a:moveTo>
                    <a:pt x="0" y="2087626"/>
                  </a:moveTo>
                  <a:lnTo>
                    <a:pt x="2734309" y="2087626"/>
                  </a:lnTo>
                </a:path>
                <a:path w="2734309" h="2510154">
                  <a:moveTo>
                    <a:pt x="2729610" y="0"/>
                  </a:moveTo>
                  <a:lnTo>
                    <a:pt x="2729610" y="2509875"/>
                  </a:lnTo>
                </a:path>
                <a:path w="2734309" h="2510154">
                  <a:moveTo>
                    <a:pt x="0" y="2505113"/>
                  </a:moveTo>
                  <a:lnTo>
                    <a:pt x="2734309" y="25051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750433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05220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60260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15302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70469" y="12324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35192" y="1605788"/>
            <a:ext cx="5797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7359" algn="l"/>
              </a:tabLst>
            </a:pPr>
            <a:r>
              <a:rPr sz="1400" b="1" dirty="0">
                <a:latin typeface="Arial"/>
                <a:cs typeface="Arial"/>
              </a:rPr>
              <a:t>#	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4832" y="1605788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0061" y="160578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58278" y="160578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40351" y="202641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80152" y="2023364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#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35192" y="2034032"/>
            <a:ext cx="1945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  <a:tab pos="922019" algn="l"/>
                <a:tab pos="1377315" algn="l"/>
                <a:tab pos="1832610" algn="l"/>
              </a:tabLst>
            </a:pPr>
            <a:r>
              <a:rPr sz="1400" dirty="0">
                <a:latin typeface="Arial MT"/>
                <a:cs typeface="Arial MT"/>
              </a:rPr>
              <a:t>0	1	2	3	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40351" y="2485135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75579" y="2440940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35192" y="2451608"/>
            <a:ext cx="1945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  <a:tab pos="922019" algn="l"/>
                <a:tab pos="1377315" algn="l"/>
                <a:tab pos="1832610" algn="l"/>
              </a:tabLst>
            </a:pPr>
            <a:r>
              <a:rPr sz="1400" dirty="0">
                <a:latin typeface="Arial MT"/>
                <a:cs typeface="Arial MT"/>
              </a:rPr>
              <a:t>1	2	3	4	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40351" y="2902407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04535" y="2858770"/>
            <a:ext cx="75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35192" y="2869438"/>
            <a:ext cx="1945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  <a:tab pos="922019" algn="l"/>
                <a:tab pos="1377315" algn="l"/>
                <a:tab pos="1832610" algn="l"/>
              </a:tabLst>
            </a:pPr>
            <a:r>
              <a:rPr sz="1400" dirty="0">
                <a:latin typeface="Arial MT"/>
                <a:cs typeface="Arial MT"/>
              </a:rPr>
              <a:t>2	3	4	5	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40351" y="332054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80152" y="3287014"/>
            <a:ext cx="23996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  <a:tab pos="922019" algn="l"/>
                <a:tab pos="1377315" algn="l"/>
                <a:tab pos="1831975" algn="l"/>
                <a:tab pos="2287270" algn="l"/>
              </a:tabLst>
            </a:pPr>
            <a:r>
              <a:rPr sz="2100" b="1" baseline="3968" dirty="0">
                <a:latin typeface="Arial"/>
                <a:cs typeface="Arial"/>
              </a:rPr>
              <a:t>a	</a:t>
            </a:r>
            <a:r>
              <a:rPr sz="1400" dirty="0">
                <a:latin typeface="Arial MT"/>
                <a:cs typeface="Arial MT"/>
              </a:rPr>
              <a:t>3	4	5	4	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40351" y="373816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999999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83200" y="3693972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35192" y="3704640"/>
            <a:ext cx="1945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  <a:tab pos="922019" algn="l"/>
                <a:tab pos="1377315" algn="l"/>
                <a:tab pos="1832610" algn="l"/>
              </a:tabLst>
            </a:pPr>
            <a:r>
              <a:rPr sz="1400" dirty="0">
                <a:latin typeface="Arial MT"/>
                <a:cs typeface="Arial MT"/>
              </a:rPr>
              <a:t>4	5	6	5	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293102" y="3534917"/>
            <a:ext cx="660400" cy="573405"/>
          </a:xfrm>
          <a:custGeom>
            <a:avLst/>
            <a:gdLst/>
            <a:ahLst/>
            <a:cxnLst/>
            <a:rect l="l" t="t" r="r" b="b"/>
            <a:pathLst>
              <a:path w="660400" h="573404">
                <a:moveTo>
                  <a:pt x="0" y="573023"/>
                </a:moveTo>
                <a:lnTo>
                  <a:pt x="659892" y="573023"/>
                </a:lnTo>
                <a:lnTo>
                  <a:pt x="659892" y="0"/>
                </a:lnTo>
                <a:lnTo>
                  <a:pt x="0" y="0"/>
                </a:lnTo>
                <a:lnTo>
                  <a:pt x="0" y="573023"/>
                </a:lnTo>
                <a:close/>
              </a:path>
            </a:pathLst>
          </a:custGeom>
          <a:ln w="38100">
            <a:solidFill>
              <a:srgbClr val="A64D7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919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play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D[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85" dirty="0">
                <a:latin typeface="Trebuchet MS"/>
                <a:cs typeface="Trebuchet MS"/>
              </a:rPr>
              <a:t>m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30" dirty="0">
                <a:latin typeface="Trebuchet MS"/>
                <a:cs typeface="Trebuchet MS"/>
              </a:rPr>
              <a:t>n</a:t>
            </a:r>
            <a:r>
              <a:rPr sz="1800" i="1" spc="-13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26051" y="1257090"/>
          <a:ext cx="3194685" cy="2818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C85C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C85C5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76200">
                      <a:solidFill>
                        <a:srgbClr val="3C85C5"/>
                      </a:solidFill>
                      <a:prstDash val="solid"/>
                    </a:lnL>
                    <a:lnR w="76200">
                      <a:solidFill>
                        <a:srgbClr val="3C85C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C85C5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76200">
                      <a:solidFill>
                        <a:srgbClr val="3C85C5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C85C5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C85C5"/>
                      </a:solidFill>
                      <a:prstDash val="solid"/>
                    </a:lnR>
                    <a:lnT w="76200">
                      <a:solidFill>
                        <a:srgbClr val="3C85C5"/>
                      </a:solidFill>
                      <a:prstDash val="solid"/>
                    </a:lnT>
                    <a:lnB w="76200">
                      <a:solidFill>
                        <a:srgbClr val="3C85C5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76200">
                      <a:solidFill>
                        <a:srgbClr val="3C85C5"/>
                      </a:solidFill>
                      <a:prstDash val="solid"/>
                    </a:lnL>
                    <a:lnR w="76200">
                      <a:solidFill>
                        <a:srgbClr val="3C85C5"/>
                      </a:solidFill>
                      <a:prstDash val="solid"/>
                    </a:lnR>
                    <a:lnT w="76200">
                      <a:solidFill>
                        <a:srgbClr val="3C85C5"/>
                      </a:solidFill>
                      <a:prstDash val="solid"/>
                    </a:lnT>
                    <a:lnB w="76200">
                      <a:solidFill>
                        <a:srgbClr val="3C85C5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76200">
                      <a:solidFill>
                        <a:srgbClr val="3C85C5"/>
                      </a:solidFill>
                      <a:prstDash val="solid"/>
                    </a:lnL>
                    <a:lnR w="76200">
                      <a:solidFill>
                        <a:srgbClr val="3C85C5"/>
                      </a:solidFill>
                      <a:prstDash val="solid"/>
                    </a:lnR>
                    <a:lnT w="76200">
                      <a:solidFill>
                        <a:srgbClr val="3C85C5"/>
                      </a:solidFill>
                      <a:prstDash val="solid"/>
                    </a:lnT>
                    <a:lnB w="76200">
                      <a:solidFill>
                        <a:srgbClr val="3C85C5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76200">
                      <a:solidFill>
                        <a:srgbClr val="3C85C5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3C85C5"/>
                      </a:solidFill>
                      <a:prstDash val="solid"/>
                    </a:lnB>
                    <a:solidFill>
                      <a:srgbClr val="DF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C85C5"/>
                      </a:solidFill>
                      <a:prstDash val="solid"/>
                    </a:lnR>
                    <a:lnT w="76200">
                      <a:solidFill>
                        <a:srgbClr val="3C85C5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76200">
                      <a:solidFill>
                        <a:srgbClr val="3C85C5"/>
                      </a:solidFill>
                      <a:prstDash val="solid"/>
                    </a:lnL>
                    <a:lnR w="76200">
                      <a:solidFill>
                        <a:srgbClr val="3C85C5"/>
                      </a:solidFill>
                      <a:prstDash val="solid"/>
                    </a:lnR>
                    <a:lnT w="76200">
                      <a:solidFill>
                        <a:srgbClr val="3C85C5"/>
                      </a:solidFill>
                      <a:prstDash val="solid"/>
                    </a:lnT>
                    <a:lnB w="76200">
                      <a:solidFill>
                        <a:srgbClr val="3C85C5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76200">
                      <a:solidFill>
                        <a:srgbClr val="3C85C5"/>
                      </a:solidFill>
                      <a:prstDash val="solid"/>
                    </a:lnL>
                    <a:lnR w="76200">
                      <a:solidFill>
                        <a:srgbClr val="3C85C5"/>
                      </a:solidFill>
                      <a:prstDash val="solid"/>
                    </a:lnR>
                    <a:lnT w="76200">
                      <a:solidFill>
                        <a:srgbClr val="3C85C5"/>
                      </a:solidFill>
                      <a:prstDash val="solid"/>
                    </a:lnT>
                    <a:lnB w="76200">
                      <a:solidFill>
                        <a:srgbClr val="3C85C5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76200">
                      <a:solidFill>
                        <a:srgbClr val="3C85C5"/>
                      </a:solidFill>
                      <a:prstDash val="solid"/>
                    </a:lnL>
                    <a:lnR w="76200">
                      <a:solidFill>
                        <a:srgbClr val="3C85C5"/>
                      </a:solidFill>
                      <a:prstDash val="solid"/>
                    </a:lnR>
                    <a:lnT w="76200">
                      <a:solidFill>
                        <a:srgbClr val="3C85C5"/>
                      </a:solidFill>
                      <a:prstDash val="solid"/>
                    </a:lnT>
                    <a:lnB w="76200">
                      <a:solidFill>
                        <a:srgbClr val="3C85C5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C85C5"/>
                      </a:solidFill>
                      <a:prstDash val="solid"/>
                    </a:lnR>
                    <a:lnT w="76200">
                      <a:solidFill>
                        <a:srgbClr val="3C85C5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76200">
                      <a:solidFill>
                        <a:srgbClr val="3C85C5"/>
                      </a:solidFill>
                      <a:prstDash val="solid"/>
                    </a:lnL>
                    <a:lnR w="76200">
                      <a:solidFill>
                        <a:srgbClr val="3C85C5"/>
                      </a:solidFill>
                      <a:prstDash val="solid"/>
                    </a:lnR>
                    <a:lnT w="76200">
                      <a:solidFill>
                        <a:srgbClr val="3C85C5"/>
                      </a:solidFill>
                      <a:prstDash val="solid"/>
                    </a:lnT>
                    <a:lnB w="76200">
                      <a:solidFill>
                        <a:srgbClr val="3C85C5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76200">
                      <a:solidFill>
                        <a:srgbClr val="3C85C5"/>
                      </a:solidFill>
                      <a:prstDash val="solid"/>
                    </a:lnL>
                    <a:lnR w="76200">
                      <a:solidFill>
                        <a:srgbClr val="3C85C5"/>
                      </a:solidFill>
                      <a:prstDash val="solid"/>
                    </a:lnR>
                    <a:lnT w="76200">
                      <a:solidFill>
                        <a:srgbClr val="3C85C5"/>
                      </a:solidFill>
                      <a:prstDash val="solid"/>
                    </a:lnT>
                    <a:lnB w="76200">
                      <a:solidFill>
                        <a:srgbClr val="3C85C5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26051" y="1257090"/>
          <a:ext cx="3128010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8794" y="609041"/>
            <a:ext cx="4065270" cy="240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5200" spc="110" dirty="0">
                <a:latin typeface="Tahoma"/>
                <a:cs typeface="Tahoma"/>
              </a:rPr>
              <a:t>Minimum</a:t>
            </a:r>
            <a:r>
              <a:rPr sz="5200" spc="-370" dirty="0">
                <a:latin typeface="Tahoma"/>
                <a:cs typeface="Tahoma"/>
              </a:rPr>
              <a:t> </a:t>
            </a:r>
            <a:r>
              <a:rPr sz="5200" spc="55" dirty="0">
                <a:latin typeface="Tahoma"/>
                <a:cs typeface="Tahoma"/>
              </a:rPr>
              <a:t>edit </a:t>
            </a:r>
            <a:r>
              <a:rPr sz="5200" spc="-1610" dirty="0">
                <a:latin typeface="Tahoma"/>
                <a:cs typeface="Tahoma"/>
              </a:rPr>
              <a:t> </a:t>
            </a:r>
            <a:r>
              <a:rPr sz="5200" spc="5" dirty="0">
                <a:latin typeface="Tahoma"/>
                <a:cs typeface="Tahoma"/>
              </a:rPr>
              <a:t>distance </a:t>
            </a:r>
            <a:r>
              <a:rPr sz="5200" spc="10" dirty="0">
                <a:latin typeface="Tahoma"/>
                <a:cs typeface="Tahoma"/>
              </a:rPr>
              <a:t> </a:t>
            </a:r>
            <a:r>
              <a:rPr sz="5200" spc="-5" dirty="0">
                <a:latin typeface="Tahoma"/>
                <a:cs typeface="Tahoma"/>
              </a:rPr>
              <a:t>algor</a:t>
            </a:r>
            <a:r>
              <a:rPr sz="5200" u="heavy" spc="-5" dirty="0">
                <a:uFill>
                  <a:solidFill>
                    <a:srgbClr val="FD4D4F"/>
                  </a:solidFill>
                </a:uFill>
                <a:latin typeface="Tahoma"/>
                <a:cs typeface="Tahoma"/>
              </a:rPr>
              <a:t>ith</a:t>
            </a:r>
            <a:r>
              <a:rPr sz="5200" spc="-5" dirty="0">
                <a:latin typeface="Tahoma"/>
                <a:cs typeface="Tahoma"/>
              </a:rPr>
              <a:t>m</a:t>
            </a:r>
            <a:r>
              <a:rPr sz="5200" spc="-315" dirty="0">
                <a:latin typeface="Tahoma"/>
                <a:cs typeface="Tahoma"/>
              </a:rPr>
              <a:t> </a:t>
            </a:r>
            <a:r>
              <a:rPr sz="5200" spc="-495" dirty="0">
                <a:latin typeface="Tahoma"/>
                <a:cs typeface="Tahoma"/>
              </a:rPr>
              <a:t>III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293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latin typeface="Tahoma"/>
                <a:cs typeface="Tahoma"/>
              </a:rPr>
              <a:t>What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15" dirty="0">
                <a:latin typeface="Tahoma"/>
                <a:cs typeface="Tahoma"/>
              </a:rPr>
              <a:t>autocorrect?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1377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-20" dirty="0">
                <a:latin typeface="Tahoma"/>
                <a:cs typeface="Tahoma"/>
              </a:rPr>
              <a:t>xa</a:t>
            </a:r>
            <a:r>
              <a:rPr sz="2000" spc="-5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ple</a:t>
            </a:r>
            <a:r>
              <a:rPr sz="2000" spc="-21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273" y="2108454"/>
            <a:ext cx="5525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48835" algn="l"/>
              </a:tabLst>
            </a:pPr>
            <a:r>
              <a:rPr sz="2800" spc="50" dirty="0">
                <a:latin typeface="Tahoma"/>
                <a:cs typeface="Tahoma"/>
              </a:rPr>
              <a:t>Happy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birthday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deah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friend!	</a:t>
            </a:r>
            <a:r>
              <a:rPr sz="7200" baseline="-6365" dirty="0">
                <a:latin typeface="Segoe UI Emoji"/>
                <a:cs typeface="Segoe UI Emoji"/>
              </a:rPr>
              <a:t>🎂</a:t>
            </a:r>
            <a:endParaRPr sz="7200" baseline="-6365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5" dirty="0">
                <a:latin typeface="Tahoma"/>
                <a:cs typeface="Tahoma"/>
              </a:rPr>
              <a:t>Levenshtein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26051" y="1257090"/>
          <a:ext cx="3128010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919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5" dirty="0">
                <a:latin typeface="Tahoma"/>
                <a:cs typeface="Tahoma"/>
              </a:rPr>
              <a:t>Levenshtein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ahoma"/>
              <a:buChar char="●"/>
            </a:pPr>
            <a:endParaRPr sz="23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15" dirty="0">
                <a:latin typeface="Tahoma"/>
                <a:cs typeface="Tahoma"/>
              </a:rPr>
              <a:t>Backtrace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26051" y="1257090"/>
          <a:ext cx="3128010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2550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5" dirty="0">
                <a:latin typeface="Tahoma"/>
                <a:cs typeface="Tahoma"/>
              </a:rPr>
              <a:t>Levenshtein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ahoma"/>
              <a:buChar char="●"/>
            </a:pPr>
            <a:endParaRPr sz="23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15" dirty="0">
                <a:latin typeface="Tahoma"/>
                <a:cs typeface="Tahoma"/>
              </a:rPr>
              <a:t>Backtrace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●"/>
            </a:pPr>
            <a:endParaRPr sz="23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20" dirty="0">
                <a:latin typeface="Tahoma"/>
                <a:cs typeface="Tahoma"/>
              </a:rPr>
              <a:t>Dynamic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programming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26051" y="1257090"/>
          <a:ext cx="3128010" cy="278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7D6B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85891" y="2194382"/>
            <a:ext cx="274701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50" dirty="0">
                <a:latin typeface="Tahoma"/>
                <a:cs typeface="Tahoma"/>
              </a:rPr>
              <a:t>Su</a:t>
            </a:r>
            <a:r>
              <a:rPr sz="5200" spc="-90" dirty="0">
                <a:latin typeface="Tahoma"/>
                <a:cs typeface="Tahoma"/>
              </a:rPr>
              <a:t>m</a:t>
            </a:r>
            <a:r>
              <a:rPr sz="5200" spc="-35" dirty="0">
                <a:latin typeface="Tahoma"/>
                <a:cs typeface="Tahoma"/>
              </a:rPr>
              <a:t>mary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71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ahoma"/>
                <a:cs typeface="Tahoma"/>
              </a:rPr>
              <a:t>Summary</a:t>
            </a:r>
            <a:r>
              <a:rPr sz="2800" spc="-19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-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learning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objectives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403542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70" dirty="0">
                <a:latin typeface="Tahoma"/>
                <a:cs typeface="Tahoma"/>
              </a:rPr>
              <a:t>W</a:t>
            </a:r>
            <a:r>
              <a:rPr sz="2000" spc="100" dirty="0">
                <a:latin typeface="Tahoma"/>
                <a:cs typeface="Tahoma"/>
              </a:rPr>
              <a:t>h</a:t>
            </a:r>
            <a:r>
              <a:rPr sz="2000" spc="-5" dirty="0">
                <a:latin typeface="Tahoma"/>
                <a:cs typeface="Tahoma"/>
              </a:rPr>
              <a:t>at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autocorre</a:t>
            </a:r>
            <a:r>
              <a:rPr sz="2000" spc="5" dirty="0">
                <a:latin typeface="Tahoma"/>
                <a:cs typeface="Tahoma"/>
              </a:rPr>
              <a:t>c</a:t>
            </a:r>
            <a:r>
              <a:rPr sz="2000" spc="50" dirty="0">
                <a:latin typeface="Tahoma"/>
                <a:cs typeface="Tahoma"/>
              </a:rPr>
              <a:t>t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45" dirty="0">
                <a:latin typeface="Tahoma"/>
                <a:cs typeface="Tahoma"/>
              </a:rPr>
              <a:t>Bui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ding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40" dirty="0">
                <a:latin typeface="Tahoma"/>
                <a:cs typeface="Tahoma"/>
              </a:rPr>
              <a:t>Minimum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10" dirty="0">
                <a:latin typeface="Tahoma"/>
                <a:cs typeface="Tahoma"/>
              </a:rPr>
              <a:t>Mi</a:t>
            </a:r>
            <a:r>
              <a:rPr sz="2000" spc="114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mum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gorithm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86300" y="917447"/>
            <a:ext cx="3607435" cy="3107690"/>
            <a:chOff x="4686300" y="917447"/>
            <a:chExt cx="3607435" cy="3107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6300" y="917447"/>
              <a:ext cx="2263139" cy="19751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9988" y="1970531"/>
              <a:ext cx="2293619" cy="20543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9429"/>
            <a:ext cx="5213985" cy="1800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latin typeface="Tahoma"/>
                <a:cs typeface="Tahoma"/>
              </a:rPr>
              <a:t>What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autocorrect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-75" dirty="0">
                <a:latin typeface="Tahoma"/>
                <a:cs typeface="Tahoma"/>
              </a:rPr>
              <a:t>?</a:t>
            </a:r>
            <a:endParaRPr sz="28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spcBef>
                <a:spcPts val="2325"/>
              </a:spcBef>
              <a:buSzPct val="90000"/>
              <a:buChar char="●"/>
              <a:tabLst>
                <a:tab pos="469265" algn="l"/>
                <a:tab pos="469900" algn="l"/>
              </a:tabLst>
            </a:pPr>
            <a:r>
              <a:rPr sz="2000" spc="-30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2800" spc="-5" dirty="0">
                <a:latin typeface="Segoe UI Emoji"/>
                <a:cs typeface="Segoe UI Emoji"/>
              </a:rPr>
              <a:t>✅</a:t>
            </a:r>
            <a:endParaRPr sz="2800">
              <a:latin typeface="Segoe UI Emoji"/>
              <a:cs typeface="Segoe UI Emoj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2362961"/>
            <a:ext cx="2442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latin typeface="Tahoma"/>
                <a:cs typeface="Tahoma"/>
              </a:rPr>
              <a:t>Happ</a:t>
            </a:r>
            <a:r>
              <a:rPr sz="2800" spc="45" dirty="0">
                <a:latin typeface="Tahoma"/>
                <a:cs typeface="Tahoma"/>
              </a:rPr>
              <a:t>y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birthday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5121" y="2350770"/>
            <a:ext cx="789940" cy="51054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90"/>
              </a:spcBef>
            </a:pPr>
            <a:r>
              <a:rPr sz="2800" spc="-15" dirty="0">
                <a:latin typeface="Tahoma"/>
                <a:cs typeface="Tahoma"/>
              </a:rPr>
              <a:t>dear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5600" y="2362961"/>
            <a:ext cx="1047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friend!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7043" y="2177288"/>
            <a:ext cx="862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Segoe UI Emoji"/>
                <a:cs typeface="Segoe UI Emoji"/>
              </a:rPr>
              <a:t>🎂</a:t>
            </a:r>
            <a:endParaRPr sz="48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293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latin typeface="Tahoma"/>
                <a:cs typeface="Tahoma"/>
              </a:rPr>
              <a:t>What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15" dirty="0">
                <a:latin typeface="Tahoma"/>
                <a:cs typeface="Tahoma"/>
              </a:rPr>
              <a:t>autocorrect?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1377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-20" dirty="0">
                <a:latin typeface="Tahoma"/>
                <a:cs typeface="Tahoma"/>
              </a:rPr>
              <a:t>xa</a:t>
            </a:r>
            <a:r>
              <a:rPr sz="2000" spc="-5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ple</a:t>
            </a:r>
            <a:r>
              <a:rPr sz="2000" spc="-21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673" y="2362961"/>
            <a:ext cx="4350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latin typeface="Tahoma"/>
                <a:cs typeface="Tahoma"/>
              </a:rPr>
              <a:t>Happy</a:t>
            </a:r>
            <a:r>
              <a:rPr sz="2800" spc="-19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birthday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deer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friend!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7043" y="2177288"/>
            <a:ext cx="1564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Segoe UI Emoji"/>
                <a:cs typeface="Segoe UI Emoji"/>
              </a:rPr>
              <a:t>🦌</a:t>
            </a:r>
            <a:r>
              <a:rPr sz="4800" spc="-180" dirty="0">
                <a:latin typeface="Segoe UI Emoji"/>
                <a:cs typeface="Segoe UI Emoji"/>
              </a:rPr>
              <a:t> </a:t>
            </a:r>
            <a:r>
              <a:rPr sz="4800" spc="-130" dirty="0">
                <a:latin typeface="Tahoma"/>
                <a:cs typeface="Tahoma"/>
              </a:rPr>
              <a:t>??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17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0" dirty="0">
                <a:latin typeface="Tahoma"/>
                <a:cs typeface="Tahoma"/>
              </a:rPr>
              <a:t>How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45" dirty="0">
                <a:latin typeface="Tahoma"/>
                <a:cs typeface="Tahoma"/>
              </a:rPr>
              <a:t>it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works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3994150" cy="1428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17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0" dirty="0">
                <a:latin typeface="Tahoma"/>
                <a:cs typeface="Tahoma"/>
              </a:rPr>
              <a:t>How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45" dirty="0">
                <a:latin typeface="Tahoma"/>
                <a:cs typeface="Tahoma"/>
              </a:rPr>
              <a:t>it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works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090" y="1229105"/>
            <a:ext cx="4162425" cy="39497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95"/>
              </a:spcBef>
              <a:tabLst>
                <a:tab pos="520700" algn="l"/>
              </a:tabLst>
            </a:pPr>
            <a:r>
              <a:rPr sz="1800" spc="-45" dirty="0">
                <a:latin typeface="Tahoma"/>
                <a:cs typeface="Tahoma"/>
              </a:rPr>
              <a:t>1</a:t>
            </a:r>
            <a:r>
              <a:rPr sz="1800" spc="-25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546326"/>
            <a:ext cx="3994150" cy="10775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 startAt="2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SzPct val="90000"/>
              <a:buAutoNum type="arabicPeriod" startAt="2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SzPct val="90000"/>
              <a:buAutoNum type="arabicPeriod" startAt="2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3946" y="1028827"/>
            <a:ext cx="786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deah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17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0" dirty="0">
                <a:latin typeface="Tahoma"/>
                <a:cs typeface="Tahoma"/>
              </a:rPr>
              <a:t>How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45" dirty="0">
                <a:latin typeface="Tahoma"/>
                <a:cs typeface="Tahoma"/>
              </a:rPr>
              <a:t>it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works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3293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spc="-45" dirty="0">
                <a:latin typeface="Tahoma"/>
                <a:cs typeface="Tahoma"/>
              </a:rPr>
              <a:t>1</a:t>
            </a:r>
            <a:r>
              <a:rPr sz="1800" spc="-25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090" y="1533905"/>
            <a:ext cx="4162425" cy="39497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555"/>
              </a:spcBef>
              <a:tabLst>
                <a:tab pos="520700" algn="l"/>
              </a:tabLst>
            </a:pPr>
            <a:r>
              <a:rPr sz="1800" spc="-30" dirty="0">
                <a:latin typeface="Tahoma"/>
                <a:cs typeface="Tahoma"/>
              </a:rPr>
              <a:t>2.	</a:t>
            </a: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897204"/>
            <a:ext cx="3481070" cy="7264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SzPct val="90000"/>
              <a:buAutoNum type="arabicPeriod" startAt="3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 startAt="3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3946" y="1028827"/>
            <a:ext cx="78676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deah</a:t>
            </a:r>
            <a:endParaRPr sz="2800">
              <a:latin typeface="Tahoma"/>
              <a:cs typeface="Tahoma"/>
            </a:endParaRPr>
          </a:p>
          <a:p>
            <a:pPr marL="12700" marR="40640" algn="just">
              <a:lnSpc>
                <a:spcPct val="100000"/>
              </a:lnSpc>
            </a:pPr>
            <a:r>
              <a:rPr sz="2800" spc="-70" dirty="0">
                <a:latin typeface="Tahoma"/>
                <a:cs typeface="Tahoma"/>
              </a:rPr>
              <a:t>_eah  </a:t>
            </a:r>
            <a:r>
              <a:rPr sz="2800" spc="-75" dirty="0">
                <a:latin typeface="Tahoma"/>
                <a:cs typeface="Tahoma"/>
              </a:rPr>
              <a:t>d_ar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de_r</a:t>
            </a:r>
            <a:endParaRPr sz="28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2800" spc="-190" dirty="0">
                <a:latin typeface="Tahoma"/>
                <a:cs typeface="Tahoma"/>
              </a:rPr>
              <a:t>…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400" i="1" spc="-105" dirty="0">
                <a:latin typeface="Trebuchet MS"/>
                <a:cs typeface="Trebuchet MS"/>
              </a:rPr>
              <a:t>etc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4076" y="2194382"/>
            <a:ext cx="285242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120" dirty="0">
                <a:latin typeface="Tahoma"/>
                <a:cs typeface="Tahoma"/>
              </a:rPr>
              <a:t>Ove</a:t>
            </a:r>
            <a:r>
              <a:rPr sz="5200" u="heavy" spc="120" dirty="0">
                <a:uFill>
                  <a:solidFill>
                    <a:srgbClr val="FD4D4F"/>
                  </a:solidFill>
                </a:uFill>
                <a:latin typeface="Tahoma"/>
                <a:cs typeface="Tahoma"/>
              </a:rPr>
              <a:t>rv</a:t>
            </a:r>
            <a:r>
              <a:rPr sz="5200" spc="120" dirty="0">
                <a:latin typeface="Tahoma"/>
                <a:cs typeface="Tahoma"/>
              </a:rPr>
              <a:t>iew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17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0" dirty="0">
                <a:latin typeface="Tahoma"/>
                <a:cs typeface="Tahoma"/>
              </a:rPr>
              <a:t>How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45" dirty="0">
                <a:latin typeface="Tahoma"/>
                <a:cs typeface="Tahoma"/>
              </a:rPr>
              <a:t>it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works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3994150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090" y="1914905"/>
            <a:ext cx="4162425" cy="39497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315"/>
              </a:spcBef>
              <a:tabLst>
                <a:tab pos="520700" algn="l"/>
              </a:tabLst>
            </a:pPr>
            <a:r>
              <a:rPr sz="1800" spc="-30" dirty="0">
                <a:latin typeface="Tahoma"/>
                <a:cs typeface="Tahoma"/>
              </a:rPr>
              <a:t>3.	</a:t>
            </a: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2292172"/>
            <a:ext cx="348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spc="-35" dirty="0">
                <a:latin typeface="Tahoma"/>
                <a:cs typeface="Tahoma"/>
              </a:rPr>
              <a:t>4.	</a:t>
            </a: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3946" y="1028827"/>
            <a:ext cx="78676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deah </a:t>
            </a:r>
            <a:r>
              <a:rPr sz="2800" spc="-10" dirty="0">
                <a:latin typeface="Tahoma"/>
                <a:cs typeface="Tahoma"/>
              </a:rPr>
              <a:t> yeah  </a:t>
            </a:r>
            <a:r>
              <a:rPr sz="2800" spc="-15" dirty="0">
                <a:latin typeface="Tahoma"/>
                <a:cs typeface="Tahoma"/>
              </a:rPr>
              <a:t>dear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dean</a:t>
            </a:r>
            <a:endParaRPr sz="28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2800" spc="-190" dirty="0">
                <a:latin typeface="Tahoma"/>
                <a:cs typeface="Tahoma"/>
              </a:rPr>
              <a:t>…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400" i="1" spc="-105" dirty="0">
                <a:latin typeface="Trebuchet MS"/>
                <a:cs typeface="Trebuchet MS"/>
              </a:rPr>
              <a:t>etc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17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0" dirty="0">
                <a:latin typeface="Tahoma"/>
                <a:cs typeface="Tahoma"/>
              </a:rPr>
              <a:t>How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45" dirty="0">
                <a:latin typeface="Tahoma"/>
                <a:cs typeface="Tahoma"/>
              </a:rPr>
              <a:t>it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works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3994150" cy="10782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090" y="2219705"/>
            <a:ext cx="4162425" cy="39497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675"/>
              </a:spcBef>
              <a:tabLst>
                <a:tab pos="520700" algn="l"/>
              </a:tabLst>
            </a:pPr>
            <a:r>
              <a:rPr sz="1800" spc="-35" dirty="0">
                <a:latin typeface="Tahoma"/>
                <a:cs typeface="Tahoma"/>
              </a:rPr>
              <a:t>4.	</a:t>
            </a: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3946" y="1028827"/>
            <a:ext cx="7867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deah 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B7B7B7"/>
                </a:solidFill>
                <a:latin typeface="Tahoma"/>
                <a:cs typeface="Tahoma"/>
              </a:rPr>
              <a:t>yeah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4697" y="1914905"/>
            <a:ext cx="904240" cy="39497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110"/>
              </a:lnSpc>
            </a:pPr>
            <a:r>
              <a:rPr sz="2800" spc="-15" dirty="0">
                <a:latin typeface="Tahoma"/>
                <a:cs typeface="Tahoma"/>
              </a:rPr>
              <a:t>dear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3946" y="2309240"/>
            <a:ext cx="7867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B7B7B7"/>
                </a:solidFill>
                <a:latin typeface="Tahoma"/>
                <a:cs typeface="Tahoma"/>
              </a:rPr>
              <a:t>dean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190" dirty="0">
                <a:solidFill>
                  <a:srgbClr val="B7B7B7"/>
                </a:solidFill>
                <a:latin typeface="Tahoma"/>
                <a:cs typeface="Tahoma"/>
              </a:rPr>
              <a:t>…</a:t>
            </a:r>
            <a:r>
              <a:rPr sz="2800" spc="-17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400" i="1" spc="-105" dirty="0">
                <a:solidFill>
                  <a:srgbClr val="B7B7B7"/>
                </a:solidFill>
                <a:latin typeface="Trebuchet MS"/>
                <a:cs typeface="Trebuchet MS"/>
              </a:rPr>
              <a:t>etc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17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0" dirty="0">
                <a:latin typeface="Tahoma"/>
                <a:cs typeface="Tahoma"/>
              </a:rPr>
              <a:t>How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45" dirty="0">
                <a:latin typeface="Tahoma"/>
                <a:cs typeface="Tahoma"/>
              </a:rPr>
              <a:t>it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works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3994150" cy="1428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3946" y="1025779"/>
            <a:ext cx="2593975" cy="88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0" dirty="0">
                <a:solidFill>
                  <a:srgbClr val="B7B7B7"/>
                </a:solidFill>
                <a:uFill>
                  <a:solidFill>
                    <a:srgbClr val="B7B7B7"/>
                  </a:solidFill>
                </a:uFill>
                <a:latin typeface="Tahoma"/>
                <a:cs typeface="Tahoma"/>
              </a:rPr>
              <a:t>deah</a:t>
            </a:r>
            <a:r>
              <a:rPr sz="2800" spc="-18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2320" dirty="0">
                <a:latin typeface="Tahoma"/>
                <a:cs typeface="Tahoma"/>
              </a:rPr>
              <a:t>→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dear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-2280" dirty="0">
                <a:latin typeface="Segoe UI Emoji"/>
                <a:cs typeface="Segoe UI Emoji"/>
              </a:rPr>
              <a:t>✅</a:t>
            </a:r>
            <a:endParaRPr sz="28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B7B7B7"/>
                </a:solidFill>
                <a:latin typeface="Tahoma"/>
                <a:cs typeface="Tahoma"/>
              </a:rPr>
              <a:t>yeah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4697" y="1914905"/>
            <a:ext cx="904240" cy="394970"/>
          </a:xfrm>
          <a:prstGeom prst="rect">
            <a:avLst/>
          </a:prstGeom>
          <a:ln w="28575">
            <a:solidFill>
              <a:srgbClr val="B7B7B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110"/>
              </a:lnSpc>
            </a:pPr>
            <a:r>
              <a:rPr sz="2800" spc="-15" dirty="0">
                <a:solidFill>
                  <a:srgbClr val="B7B7B7"/>
                </a:solidFill>
                <a:latin typeface="Tahoma"/>
                <a:cs typeface="Tahoma"/>
              </a:rPr>
              <a:t>dear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3946" y="2309240"/>
            <a:ext cx="7867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B7B7B7"/>
                </a:solidFill>
                <a:latin typeface="Tahoma"/>
                <a:cs typeface="Tahoma"/>
              </a:rPr>
              <a:t>dean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190" dirty="0">
                <a:solidFill>
                  <a:srgbClr val="B7B7B7"/>
                </a:solidFill>
                <a:latin typeface="Tahoma"/>
                <a:cs typeface="Tahoma"/>
              </a:rPr>
              <a:t>…</a:t>
            </a:r>
            <a:r>
              <a:rPr sz="2800" spc="-17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400" i="1" spc="-105" dirty="0">
                <a:solidFill>
                  <a:srgbClr val="B7B7B7"/>
                </a:solidFill>
                <a:latin typeface="Trebuchet MS"/>
                <a:cs typeface="Trebuchet MS"/>
              </a:rPr>
              <a:t>etc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4460" marR="5080" indent="-841375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Building</a:t>
            </a:r>
            <a:r>
              <a:rPr spc="-360" dirty="0"/>
              <a:t> </a:t>
            </a:r>
            <a:r>
              <a:rPr spc="45" dirty="0"/>
              <a:t>the </a:t>
            </a:r>
            <a:r>
              <a:rPr spc="-1610" dirty="0"/>
              <a:t> </a:t>
            </a:r>
            <a:r>
              <a:rPr spc="20" dirty="0"/>
              <a:t>mo</a:t>
            </a:r>
            <a:r>
              <a:rPr u="heavy" spc="20" dirty="0">
                <a:uFill>
                  <a:solidFill>
                    <a:srgbClr val="FD4D4F"/>
                  </a:solidFill>
                </a:uFill>
              </a:rPr>
              <a:t>d</a:t>
            </a:r>
            <a:r>
              <a:rPr spc="20" dirty="0"/>
              <a:t>el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3994150" cy="1428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090" y="1229105"/>
            <a:ext cx="4162425" cy="394970"/>
          </a:xfrm>
          <a:prstGeom prst="rect">
            <a:avLst/>
          </a:prstGeom>
          <a:ln w="28575">
            <a:solidFill>
              <a:srgbClr val="A64D79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95"/>
              </a:spcBef>
              <a:tabLst>
                <a:tab pos="520700" algn="l"/>
              </a:tabLst>
            </a:pPr>
            <a:r>
              <a:rPr sz="1800" spc="-45" dirty="0">
                <a:latin typeface="Tahoma"/>
                <a:cs typeface="Tahoma"/>
              </a:rPr>
              <a:t>1</a:t>
            </a:r>
            <a:r>
              <a:rPr sz="1800" spc="-25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546326"/>
            <a:ext cx="3994150" cy="10775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 startAt="2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SzPct val="90000"/>
              <a:buAutoNum type="arabicPeriod" startAt="2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SzPct val="90000"/>
              <a:buAutoNum type="arabicPeriod" startAt="2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3293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spc="-45" dirty="0">
                <a:latin typeface="Tahoma"/>
                <a:cs typeface="Tahoma"/>
              </a:rPr>
              <a:t>1</a:t>
            </a:r>
            <a:r>
              <a:rPr sz="1800" spc="-25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146" y="1688668"/>
            <a:ext cx="22739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98270" algn="l"/>
              </a:tabLst>
            </a:pPr>
            <a:r>
              <a:rPr sz="2800" spc="-20" dirty="0">
                <a:latin typeface="Tahoma"/>
                <a:cs typeface="Tahoma"/>
              </a:rPr>
              <a:t>deah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-75" dirty="0">
                <a:latin typeface="Tahoma"/>
                <a:cs typeface="Tahoma"/>
              </a:rPr>
              <a:t>??	</a:t>
            </a:r>
            <a:r>
              <a:rPr sz="7200" baseline="-9837" dirty="0">
                <a:latin typeface="Segoe UI Emoji"/>
                <a:cs typeface="Segoe UI Emoji"/>
              </a:rPr>
              <a:t>🤔</a:t>
            </a:r>
            <a:endParaRPr sz="7200" baseline="-9837">
              <a:latin typeface="Segoe UI Emoji"/>
              <a:cs typeface="Segoe UI Emoj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72" y="1975104"/>
            <a:ext cx="3512820" cy="8869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3293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spc="-45" dirty="0">
                <a:latin typeface="Tahoma"/>
                <a:cs typeface="Tahoma"/>
              </a:rPr>
              <a:t>1</a:t>
            </a:r>
            <a:r>
              <a:rPr sz="1800" spc="-25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2297" y="1930145"/>
            <a:ext cx="965200" cy="52324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deah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72" y="1975104"/>
            <a:ext cx="3512820" cy="8869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71843" y="1795729"/>
            <a:ext cx="862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Segoe UI Emoji"/>
                <a:cs typeface="Segoe UI Emoji"/>
              </a:rPr>
              <a:t>❌</a:t>
            </a:r>
            <a:endParaRPr sz="48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9429"/>
            <a:ext cx="3407410" cy="105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2325"/>
              </a:spcBef>
              <a:tabLst>
                <a:tab pos="469265" algn="l"/>
              </a:tabLst>
            </a:pPr>
            <a:r>
              <a:rPr sz="1800" spc="-45" dirty="0">
                <a:latin typeface="Tahoma"/>
                <a:cs typeface="Tahoma"/>
              </a:rPr>
              <a:t>1</a:t>
            </a:r>
            <a:r>
              <a:rPr sz="1800" spc="-25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1546" y="1943480"/>
            <a:ext cx="786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deah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72" y="1975104"/>
            <a:ext cx="3512820" cy="8869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6970">
              <a:lnSpc>
                <a:spcPct val="100000"/>
              </a:lnSpc>
              <a:spcBef>
                <a:spcPts val="100"/>
              </a:spcBef>
            </a:pPr>
            <a:r>
              <a:rPr dirty="0"/>
              <a:t>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58154" y="3227958"/>
            <a:ext cx="728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Tahoma"/>
                <a:cs typeface="Tahoma"/>
              </a:rPr>
              <a:t>deer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1843" y="3029203"/>
            <a:ext cx="1854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Segoe UI Emoji"/>
                <a:cs typeface="Segoe UI Emoji"/>
              </a:rPr>
              <a:t>🦌</a:t>
            </a:r>
            <a:r>
              <a:rPr sz="4800" spc="-190" dirty="0">
                <a:latin typeface="Segoe UI Emoji"/>
                <a:cs typeface="Segoe UI Emoji"/>
              </a:rPr>
              <a:t> </a:t>
            </a:r>
            <a:r>
              <a:rPr sz="4800" dirty="0">
                <a:latin typeface="Segoe UI Emoji"/>
                <a:cs typeface="Segoe UI Emoji"/>
              </a:rPr>
              <a:t>✅</a:t>
            </a:r>
            <a:endParaRPr sz="48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9429"/>
            <a:ext cx="3407410" cy="105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2325"/>
              </a:spcBef>
              <a:tabLst>
                <a:tab pos="469265" algn="l"/>
              </a:tabLst>
            </a:pPr>
            <a:r>
              <a:rPr sz="1800" spc="-45" dirty="0">
                <a:latin typeface="Tahoma"/>
                <a:cs typeface="Tahoma"/>
              </a:rPr>
              <a:t>1</a:t>
            </a:r>
            <a:r>
              <a:rPr sz="1800" spc="-25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1546" y="1943480"/>
            <a:ext cx="786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deah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72" y="1975104"/>
            <a:ext cx="3512820" cy="8869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6970">
              <a:lnSpc>
                <a:spcPct val="100000"/>
              </a:lnSpc>
              <a:spcBef>
                <a:spcPts val="100"/>
              </a:spcBef>
            </a:pPr>
            <a:r>
              <a:rPr dirty="0"/>
              <a:t>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9270" y="3227958"/>
            <a:ext cx="3423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latin typeface="Tahoma"/>
                <a:cs typeface="Tahoma"/>
              </a:rPr>
              <a:t>Happy</a:t>
            </a:r>
            <a:r>
              <a:rPr sz="2800" spc="-19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birthday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deer</a:t>
            </a:r>
            <a:r>
              <a:rPr sz="2800" spc="-180" dirty="0">
                <a:latin typeface="Tahoma"/>
                <a:cs typeface="Tahoma"/>
              </a:rPr>
              <a:t> !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1843" y="3029203"/>
            <a:ext cx="18548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Segoe UI Emoji"/>
                <a:cs typeface="Segoe UI Emoji"/>
              </a:rPr>
              <a:t>🦌</a:t>
            </a:r>
            <a:r>
              <a:rPr sz="4800" spc="-190" dirty="0">
                <a:latin typeface="Segoe UI Emoji"/>
                <a:cs typeface="Segoe UI Emoji"/>
              </a:rPr>
              <a:t> </a:t>
            </a:r>
            <a:r>
              <a:rPr sz="4800" dirty="0">
                <a:latin typeface="Segoe UI Emoji"/>
                <a:cs typeface="Segoe UI Emoji"/>
              </a:rPr>
              <a:t>✅</a:t>
            </a:r>
            <a:endParaRPr sz="48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</a:pPr>
            <a:r>
              <a:rPr sz="4800" dirty="0">
                <a:latin typeface="Segoe UI Emoji"/>
                <a:cs typeface="Segoe UI Emoji"/>
              </a:rPr>
              <a:t>🎂</a:t>
            </a:r>
            <a:endParaRPr sz="48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041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ahoma"/>
                <a:cs typeface="Tahoma"/>
              </a:rPr>
              <a:t>Learning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obje</a:t>
            </a:r>
            <a:r>
              <a:rPr sz="2800" spc="-15" dirty="0">
                <a:latin typeface="Tahoma"/>
                <a:cs typeface="Tahoma"/>
              </a:rPr>
              <a:t>c</a:t>
            </a:r>
            <a:r>
              <a:rPr sz="2800" spc="20" dirty="0">
                <a:latin typeface="Tahoma"/>
                <a:cs typeface="Tahoma"/>
              </a:rPr>
              <a:t>tives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3293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spc="-45" dirty="0">
                <a:latin typeface="Tahoma"/>
                <a:cs typeface="Tahoma"/>
              </a:rPr>
              <a:t>1</a:t>
            </a:r>
            <a:r>
              <a:rPr sz="1800" spc="-25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090" y="1533905"/>
            <a:ext cx="4162425" cy="394970"/>
          </a:xfrm>
          <a:prstGeom prst="rect">
            <a:avLst/>
          </a:prstGeom>
          <a:ln w="28575">
            <a:solidFill>
              <a:srgbClr val="A64D7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555"/>
              </a:spcBef>
              <a:tabLst>
                <a:tab pos="520700" algn="l"/>
              </a:tabLst>
            </a:pPr>
            <a:r>
              <a:rPr sz="1800" spc="-30" dirty="0">
                <a:latin typeface="Tahoma"/>
                <a:cs typeface="Tahoma"/>
              </a:rPr>
              <a:t>2.	</a:t>
            </a: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897204"/>
            <a:ext cx="3481070" cy="7264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SzPct val="90000"/>
              <a:buAutoNum type="arabicPeriod" startAt="3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 startAt="3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2.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65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ind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stri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45" dirty="0">
                <a:latin typeface="Tahoma"/>
                <a:cs typeface="Tahoma"/>
              </a:rPr>
              <a:t>gs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w</a:t>
            </a:r>
            <a:r>
              <a:rPr sz="2000" spc="-10" dirty="0">
                <a:latin typeface="Tahoma"/>
                <a:cs typeface="Tahoma"/>
              </a:rPr>
              <a:t>ay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2.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65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ind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stri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45" dirty="0">
                <a:latin typeface="Tahoma"/>
                <a:cs typeface="Tahoma"/>
              </a:rPr>
              <a:t>gs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w</a:t>
            </a:r>
            <a:r>
              <a:rPr sz="2000" spc="-10" dirty="0">
                <a:latin typeface="Tahoma"/>
                <a:cs typeface="Tahoma"/>
              </a:rPr>
              <a:t>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941957"/>
            <a:ext cx="6201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Edit: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operation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performed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change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2.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65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ind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stri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45" dirty="0">
                <a:latin typeface="Tahoma"/>
                <a:cs typeface="Tahoma"/>
              </a:rPr>
              <a:t>gs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w</a:t>
            </a:r>
            <a:r>
              <a:rPr sz="2000" spc="-10" dirty="0">
                <a:latin typeface="Tahoma"/>
                <a:cs typeface="Tahoma"/>
              </a:rPr>
              <a:t>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941957"/>
            <a:ext cx="620141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Edit: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operation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performed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change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90000"/>
              <a:buChar char="●"/>
              <a:tabLst>
                <a:tab pos="354965" algn="l"/>
                <a:tab pos="355600" algn="l"/>
                <a:tab pos="1727200" algn="l"/>
              </a:tabLst>
            </a:pPr>
            <a:r>
              <a:rPr sz="2000" spc="-25" dirty="0">
                <a:latin typeface="Tahoma"/>
                <a:cs typeface="Tahoma"/>
              </a:rPr>
              <a:t>Insert	</a:t>
            </a:r>
            <a:r>
              <a:rPr sz="2000" spc="-85" dirty="0">
                <a:latin typeface="Tahoma"/>
                <a:cs typeface="Tahoma"/>
              </a:rPr>
              <a:t>(a</a:t>
            </a:r>
            <a:r>
              <a:rPr sz="2000" spc="-100" dirty="0">
                <a:latin typeface="Tahoma"/>
                <a:cs typeface="Tahoma"/>
              </a:rPr>
              <a:t>d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2.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65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ind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stri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45" dirty="0">
                <a:latin typeface="Tahoma"/>
                <a:cs typeface="Tahoma"/>
              </a:rPr>
              <a:t>gs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w</a:t>
            </a:r>
            <a:r>
              <a:rPr sz="2000" spc="-10" dirty="0">
                <a:latin typeface="Tahoma"/>
                <a:cs typeface="Tahoma"/>
              </a:rPr>
              <a:t>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941957"/>
            <a:ext cx="6201410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Edit: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operation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performed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change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90000"/>
              <a:buChar char="●"/>
              <a:tabLst>
                <a:tab pos="354965" algn="l"/>
                <a:tab pos="355600" algn="l"/>
                <a:tab pos="1727200" algn="l"/>
              </a:tabLst>
            </a:pPr>
            <a:r>
              <a:rPr sz="2000" spc="-25" dirty="0">
                <a:latin typeface="Tahoma"/>
                <a:cs typeface="Tahoma"/>
              </a:rPr>
              <a:t>Insert	</a:t>
            </a:r>
            <a:r>
              <a:rPr sz="2000" spc="-85" dirty="0">
                <a:latin typeface="Tahoma"/>
                <a:cs typeface="Tahoma"/>
              </a:rPr>
              <a:t>(a</a:t>
            </a:r>
            <a:r>
              <a:rPr sz="2000" spc="-100" dirty="0">
                <a:latin typeface="Tahoma"/>
                <a:cs typeface="Tahoma"/>
              </a:rPr>
              <a:t>d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  <a:p>
            <a:pPr marL="812165">
              <a:lnSpc>
                <a:spcPct val="100000"/>
              </a:lnSpc>
              <a:spcBef>
                <a:spcPts val="359"/>
              </a:spcBef>
            </a:pPr>
            <a:r>
              <a:rPr sz="2000" spc="25" dirty="0">
                <a:latin typeface="Tahoma"/>
                <a:cs typeface="Tahoma"/>
              </a:rPr>
              <a:t>‘t</a:t>
            </a:r>
            <a:r>
              <a:rPr sz="2000" spc="55" dirty="0">
                <a:latin typeface="Tahoma"/>
                <a:cs typeface="Tahoma"/>
              </a:rPr>
              <a:t>o</a:t>
            </a:r>
            <a:r>
              <a:rPr sz="2000" spc="-100" dirty="0">
                <a:latin typeface="Tahoma"/>
                <a:cs typeface="Tahoma"/>
              </a:rPr>
              <a:t>’: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‘</a:t>
            </a:r>
            <a:r>
              <a:rPr sz="2000" spc="35" dirty="0">
                <a:latin typeface="Tahoma"/>
                <a:cs typeface="Tahoma"/>
              </a:rPr>
              <a:t>to</a:t>
            </a:r>
            <a:r>
              <a:rPr sz="2000" spc="50" dirty="0">
                <a:latin typeface="Tahoma"/>
                <a:cs typeface="Tahoma"/>
              </a:rPr>
              <a:t>p</a:t>
            </a:r>
            <a:r>
              <a:rPr sz="2000" spc="-75" dirty="0">
                <a:latin typeface="Tahoma"/>
                <a:cs typeface="Tahoma"/>
              </a:rPr>
              <a:t>’,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‘two’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0797" y="2611373"/>
            <a:ext cx="2097405" cy="414655"/>
          </a:xfrm>
          <a:custGeom>
            <a:avLst/>
            <a:gdLst/>
            <a:ahLst/>
            <a:cxnLst/>
            <a:rect l="l" t="t" r="r" b="b"/>
            <a:pathLst>
              <a:path w="2097404" h="414655">
                <a:moveTo>
                  <a:pt x="0" y="414527"/>
                </a:moveTo>
                <a:lnTo>
                  <a:pt x="2097024" y="414527"/>
                </a:lnTo>
                <a:lnTo>
                  <a:pt x="2097024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28575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2.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65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ind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stri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45" dirty="0">
                <a:latin typeface="Tahoma"/>
                <a:cs typeface="Tahoma"/>
              </a:rPr>
              <a:t>gs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w</a:t>
            </a:r>
            <a:r>
              <a:rPr sz="2000" spc="-10" dirty="0">
                <a:latin typeface="Tahoma"/>
                <a:cs typeface="Tahoma"/>
              </a:rPr>
              <a:t>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941957"/>
            <a:ext cx="620141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Edit: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operation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performed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change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90000"/>
              <a:buChar char="●"/>
              <a:tabLst>
                <a:tab pos="354965" algn="l"/>
                <a:tab pos="355600" algn="l"/>
                <a:tab pos="1727200" algn="l"/>
              </a:tabLst>
            </a:pPr>
            <a:r>
              <a:rPr sz="2000" spc="-25" dirty="0">
                <a:latin typeface="Tahoma"/>
                <a:cs typeface="Tahoma"/>
              </a:rPr>
              <a:t>Insert	</a:t>
            </a:r>
            <a:r>
              <a:rPr sz="2000" spc="-85" dirty="0">
                <a:latin typeface="Tahoma"/>
                <a:cs typeface="Tahoma"/>
              </a:rPr>
              <a:t>(a</a:t>
            </a:r>
            <a:r>
              <a:rPr sz="2000" spc="-100" dirty="0">
                <a:latin typeface="Tahoma"/>
                <a:cs typeface="Tahoma"/>
              </a:rPr>
              <a:t>d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  <a:p>
            <a:pPr marL="812165">
              <a:lnSpc>
                <a:spcPct val="100000"/>
              </a:lnSpc>
              <a:spcBef>
                <a:spcPts val="359"/>
              </a:spcBef>
            </a:pPr>
            <a:r>
              <a:rPr sz="2000" spc="25" dirty="0">
                <a:latin typeface="Tahoma"/>
                <a:cs typeface="Tahoma"/>
              </a:rPr>
              <a:t>‘t</a:t>
            </a:r>
            <a:r>
              <a:rPr sz="2000" spc="55" dirty="0">
                <a:latin typeface="Tahoma"/>
                <a:cs typeface="Tahoma"/>
              </a:rPr>
              <a:t>o</a:t>
            </a:r>
            <a:r>
              <a:rPr sz="2000" spc="-100" dirty="0">
                <a:latin typeface="Tahoma"/>
                <a:cs typeface="Tahoma"/>
              </a:rPr>
              <a:t>’: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‘</a:t>
            </a:r>
            <a:r>
              <a:rPr sz="2000" spc="35" dirty="0">
                <a:latin typeface="Tahoma"/>
                <a:cs typeface="Tahoma"/>
              </a:rPr>
              <a:t>to</a:t>
            </a:r>
            <a:r>
              <a:rPr sz="2000" spc="50" dirty="0">
                <a:latin typeface="Tahoma"/>
                <a:cs typeface="Tahoma"/>
              </a:rPr>
              <a:t>p</a:t>
            </a:r>
            <a:r>
              <a:rPr sz="2000" spc="-75" dirty="0">
                <a:latin typeface="Tahoma"/>
                <a:cs typeface="Tahoma"/>
              </a:rPr>
              <a:t>’,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‘two’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SzPct val="90000"/>
              <a:buChar char="●"/>
              <a:tabLst>
                <a:tab pos="354965" algn="l"/>
                <a:tab pos="355600" algn="l"/>
                <a:tab pos="1727200" algn="l"/>
              </a:tabLst>
            </a:pPr>
            <a:r>
              <a:rPr sz="2000" spc="95" dirty="0">
                <a:latin typeface="Tahoma"/>
                <a:cs typeface="Tahoma"/>
              </a:rPr>
              <a:t>D</a:t>
            </a:r>
            <a:r>
              <a:rPr sz="2000" spc="7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25" dirty="0">
                <a:latin typeface="Tahoma"/>
                <a:cs typeface="Tahoma"/>
              </a:rPr>
              <a:t>te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(remove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2.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65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ind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stri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45" dirty="0">
                <a:latin typeface="Tahoma"/>
                <a:cs typeface="Tahoma"/>
              </a:rPr>
              <a:t>gs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w</a:t>
            </a:r>
            <a:r>
              <a:rPr sz="2000" spc="-10" dirty="0">
                <a:latin typeface="Tahoma"/>
                <a:cs typeface="Tahoma"/>
              </a:rPr>
              <a:t>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941957"/>
            <a:ext cx="6201410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Edit: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operation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performed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change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42265" marR="3044190" indent="-342265">
              <a:lnSpc>
                <a:spcPct val="100000"/>
              </a:lnSpc>
              <a:spcBef>
                <a:spcPts val="5"/>
              </a:spcBef>
              <a:buSzPct val="90000"/>
              <a:buChar char="●"/>
              <a:tabLst>
                <a:tab pos="342265" algn="l"/>
                <a:tab pos="355600" algn="l"/>
                <a:tab pos="1714500" algn="l"/>
              </a:tabLst>
            </a:pPr>
            <a:r>
              <a:rPr sz="2000" spc="-25" dirty="0">
                <a:latin typeface="Tahoma"/>
                <a:cs typeface="Tahoma"/>
              </a:rPr>
              <a:t>Insert	</a:t>
            </a:r>
            <a:r>
              <a:rPr sz="2000" spc="-85" dirty="0">
                <a:latin typeface="Tahoma"/>
                <a:cs typeface="Tahoma"/>
              </a:rPr>
              <a:t>(a</a:t>
            </a:r>
            <a:r>
              <a:rPr sz="2000" spc="-100" dirty="0">
                <a:latin typeface="Tahoma"/>
                <a:cs typeface="Tahoma"/>
              </a:rPr>
              <a:t>d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  <a:p>
            <a:pPr marR="2625090" algn="ctr">
              <a:lnSpc>
                <a:spcPct val="100000"/>
              </a:lnSpc>
              <a:spcBef>
                <a:spcPts val="359"/>
              </a:spcBef>
            </a:pPr>
            <a:r>
              <a:rPr sz="2000" spc="25" dirty="0">
                <a:latin typeface="Tahoma"/>
                <a:cs typeface="Tahoma"/>
              </a:rPr>
              <a:t>‘t</a:t>
            </a:r>
            <a:r>
              <a:rPr sz="2000" spc="55" dirty="0">
                <a:latin typeface="Tahoma"/>
                <a:cs typeface="Tahoma"/>
              </a:rPr>
              <a:t>o</a:t>
            </a:r>
            <a:r>
              <a:rPr sz="2000" spc="-100" dirty="0">
                <a:latin typeface="Tahoma"/>
                <a:cs typeface="Tahoma"/>
              </a:rPr>
              <a:t>’: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‘</a:t>
            </a:r>
            <a:r>
              <a:rPr sz="2000" spc="35" dirty="0">
                <a:latin typeface="Tahoma"/>
                <a:cs typeface="Tahoma"/>
              </a:rPr>
              <a:t>to</a:t>
            </a:r>
            <a:r>
              <a:rPr sz="2000" spc="50" dirty="0">
                <a:latin typeface="Tahoma"/>
                <a:cs typeface="Tahoma"/>
              </a:rPr>
              <a:t>p</a:t>
            </a:r>
            <a:r>
              <a:rPr sz="2000" spc="-75" dirty="0">
                <a:latin typeface="Tahoma"/>
                <a:cs typeface="Tahoma"/>
              </a:rPr>
              <a:t>’,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‘two’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342265" marR="2610485" indent="-342265">
              <a:lnSpc>
                <a:spcPct val="100000"/>
              </a:lnSpc>
              <a:spcBef>
                <a:spcPts val="359"/>
              </a:spcBef>
              <a:buSzPct val="90000"/>
              <a:buChar char="●"/>
              <a:tabLst>
                <a:tab pos="342265" algn="l"/>
                <a:tab pos="355600" algn="l"/>
                <a:tab pos="1714500" algn="l"/>
              </a:tabLst>
            </a:pPr>
            <a:r>
              <a:rPr sz="2000" spc="95" dirty="0">
                <a:latin typeface="Tahoma"/>
                <a:cs typeface="Tahoma"/>
              </a:rPr>
              <a:t>D</a:t>
            </a:r>
            <a:r>
              <a:rPr sz="2000" spc="7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25" dirty="0">
                <a:latin typeface="Tahoma"/>
                <a:cs typeface="Tahoma"/>
              </a:rPr>
              <a:t>te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(remove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  <a:p>
            <a:pPr marR="2686050" algn="ctr">
              <a:lnSpc>
                <a:spcPct val="100000"/>
              </a:lnSpc>
              <a:spcBef>
                <a:spcPts val="360"/>
              </a:spcBef>
            </a:pPr>
            <a:r>
              <a:rPr sz="2000" spc="-35" dirty="0">
                <a:latin typeface="Tahoma"/>
                <a:cs typeface="Tahoma"/>
              </a:rPr>
              <a:t>‘hat’: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‘ha’,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‘at’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‘ht’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0797" y="2957322"/>
            <a:ext cx="2097405" cy="414655"/>
          </a:xfrm>
          <a:custGeom>
            <a:avLst/>
            <a:gdLst/>
            <a:ahLst/>
            <a:cxnLst/>
            <a:rect l="l" t="t" r="r" b="b"/>
            <a:pathLst>
              <a:path w="2097404" h="414654">
                <a:moveTo>
                  <a:pt x="0" y="414527"/>
                </a:moveTo>
                <a:lnTo>
                  <a:pt x="2097024" y="414527"/>
                </a:lnTo>
                <a:lnTo>
                  <a:pt x="2097024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28575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2.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65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ind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stri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45" dirty="0">
                <a:latin typeface="Tahoma"/>
                <a:cs typeface="Tahoma"/>
              </a:rPr>
              <a:t>gs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w</a:t>
            </a:r>
            <a:r>
              <a:rPr sz="2000" spc="-10" dirty="0">
                <a:latin typeface="Tahoma"/>
                <a:cs typeface="Tahoma"/>
              </a:rPr>
              <a:t>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941957"/>
            <a:ext cx="6201410" cy="243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Edit: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operation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performed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change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42265" marR="3044190" indent="-342265">
              <a:lnSpc>
                <a:spcPct val="100000"/>
              </a:lnSpc>
              <a:spcBef>
                <a:spcPts val="5"/>
              </a:spcBef>
              <a:buSzPct val="90000"/>
              <a:buChar char="●"/>
              <a:tabLst>
                <a:tab pos="342265" algn="l"/>
                <a:tab pos="355600" algn="l"/>
                <a:tab pos="1714500" algn="l"/>
              </a:tabLst>
            </a:pPr>
            <a:r>
              <a:rPr sz="2000" spc="-25" dirty="0">
                <a:latin typeface="Tahoma"/>
                <a:cs typeface="Tahoma"/>
              </a:rPr>
              <a:t>Insert	</a:t>
            </a:r>
            <a:r>
              <a:rPr sz="2000" spc="-85" dirty="0">
                <a:latin typeface="Tahoma"/>
                <a:cs typeface="Tahoma"/>
              </a:rPr>
              <a:t>(a</a:t>
            </a:r>
            <a:r>
              <a:rPr sz="2000" spc="-100" dirty="0">
                <a:latin typeface="Tahoma"/>
                <a:cs typeface="Tahoma"/>
              </a:rPr>
              <a:t>d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  <a:p>
            <a:pPr marR="2625090" algn="ctr">
              <a:lnSpc>
                <a:spcPct val="100000"/>
              </a:lnSpc>
              <a:spcBef>
                <a:spcPts val="359"/>
              </a:spcBef>
            </a:pPr>
            <a:r>
              <a:rPr sz="2000" spc="25" dirty="0">
                <a:latin typeface="Tahoma"/>
                <a:cs typeface="Tahoma"/>
              </a:rPr>
              <a:t>‘t</a:t>
            </a:r>
            <a:r>
              <a:rPr sz="2000" spc="55" dirty="0">
                <a:latin typeface="Tahoma"/>
                <a:cs typeface="Tahoma"/>
              </a:rPr>
              <a:t>o</a:t>
            </a:r>
            <a:r>
              <a:rPr sz="2000" spc="-100" dirty="0">
                <a:latin typeface="Tahoma"/>
                <a:cs typeface="Tahoma"/>
              </a:rPr>
              <a:t>’: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‘</a:t>
            </a:r>
            <a:r>
              <a:rPr sz="2000" spc="35" dirty="0">
                <a:latin typeface="Tahoma"/>
                <a:cs typeface="Tahoma"/>
              </a:rPr>
              <a:t>to</a:t>
            </a:r>
            <a:r>
              <a:rPr sz="2000" spc="50" dirty="0">
                <a:latin typeface="Tahoma"/>
                <a:cs typeface="Tahoma"/>
              </a:rPr>
              <a:t>p</a:t>
            </a:r>
            <a:r>
              <a:rPr sz="2000" spc="-75" dirty="0">
                <a:latin typeface="Tahoma"/>
                <a:cs typeface="Tahoma"/>
              </a:rPr>
              <a:t>’,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‘two’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342265" marR="2610485" indent="-342265">
              <a:lnSpc>
                <a:spcPct val="100000"/>
              </a:lnSpc>
              <a:spcBef>
                <a:spcPts val="359"/>
              </a:spcBef>
              <a:buSzPct val="90000"/>
              <a:buChar char="●"/>
              <a:tabLst>
                <a:tab pos="342265" algn="l"/>
                <a:tab pos="355600" algn="l"/>
                <a:tab pos="1714500" algn="l"/>
              </a:tabLst>
            </a:pPr>
            <a:r>
              <a:rPr sz="2000" spc="95" dirty="0">
                <a:latin typeface="Tahoma"/>
                <a:cs typeface="Tahoma"/>
              </a:rPr>
              <a:t>D</a:t>
            </a:r>
            <a:r>
              <a:rPr sz="2000" spc="7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25" dirty="0">
                <a:latin typeface="Tahoma"/>
                <a:cs typeface="Tahoma"/>
              </a:rPr>
              <a:t>te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(remove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  <a:p>
            <a:pPr marR="2686050" algn="ctr">
              <a:lnSpc>
                <a:spcPct val="100000"/>
              </a:lnSpc>
              <a:spcBef>
                <a:spcPts val="360"/>
              </a:spcBef>
            </a:pPr>
            <a:r>
              <a:rPr sz="2000" spc="-35" dirty="0">
                <a:latin typeface="Tahoma"/>
                <a:cs typeface="Tahoma"/>
              </a:rPr>
              <a:t>‘hat’: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‘ha’,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‘at’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‘ht’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  <a:tab pos="355600" algn="l"/>
                <a:tab pos="1727200" algn="l"/>
              </a:tabLst>
            </a:pPr>
            <a:r>
              <a:rPr sz="2000" spc="25" dirty="0">
                <a:latin typeface="Tahoma"/>
                <a:cs typeface="Tahoma"/>
              </a:rPr>
              <a:t>Switch	</a:t>
            </a:r>
            <a:r>
              <a:rPr sz="2000" spc="-45" dirty="0">
                <a:latin typeface="Tahoma"/>
                <a:cs typeface="Tahoma"/>
              </a:rPr>
              <a:t>(swap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2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adjac</a:t>
            </a:r>
            <a:r>
              <a:rPr sz="2000" spc="15" dirty="0">
                <a:latin typeface="Tahoma"/>
                <a:cs typeface="Tahoma"/>
              </a:rPr>
              <a:t>ent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tters)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2.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65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ind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stri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45" dirty="0">
                <a:latin typeface="Tahoma"/>
                <a:cs typeface="Tahoma"/>
              </a:rPr>
              <a:t>gs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w</a:t>
            </a:r>
            <a:r>
              <a:rPr sz="2000" spc="-10" dirty="0">
                <a:latin typeface="Tahoma"/>
                <a:cs typeface="Tahoma"/>
              </a:rPr>
              <a:t>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941957"/>
            <a:ext cx="6570980" cy="278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Edit: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operation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performed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change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42265" marR="3413125" indent="-342265">
              <a:lnSpc>
                <a:spcPct val="100000"/>
              </a:lnSpc>
              <a:spcBef>
                <a:spcPts val="5"/>
              </a:spcBef>
              <a:buSzPct val="90000"/>
              <a:buChar char="●"/>
              <a:tabLst>
                <a:tab pos="342265" algn="l"/>
                <a:tab pos="355600" algn="l"/>
                <a:tab pos="1714500" algn="l"/>
              </a:tabLst>
            </a:pPr>
            <a:r>
              <a:rPr sz="2000" spc="-25" dirty="0">
                <a:latin typeface="Tahoma"/>
                <a:cs typeface="Tahoma"/>
              </a:rPr>
              <a:t>Insert	</a:t>
            </a:r>
            <a:r>
              <a:rPr sz="2000" spc="-85" dirty="0">
                <a:latin typeface="Tahoma"/>
                <a:cs typeface="Tahoma"/>
              </a:rPr>
              <a:t>(a</a:t>
            </a:r>
            <a:r>
              <a:rPr sz="2000" spc="-100" dirty="0">
                <a:latin typeface="Tahoma"/>
                <a:cs typeface="Tahoma"/>
              </a:rPr>
              <a:t>d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  <a:p>
            <a:pPr marR="2994025" algn="ctr">
              <a:lnSpc>
                <a:spcPct val="100000"/>
              </a:lnSpc>
              <a:spcBef>
                <a:spcPts val="359"/>
              </a:spcBef>
            </a:pPr>
            <a:r>
              <a:rPr sz="2000" spc="25" dirty="0">
                <a:latin typeface="Tahoma"/>
                <a:cs typeface="Tahoma"/>
              </a:rPr>
              <a:t>‘t</a:t>
            </a:r>
            <a:r>
              <a:rPr sz="2000" spc="55" dirty="0">
                <a:latin typeface="Tahoma"/>
                <a:cs typeface="Tahoma"/>
              </a:rPr>
              <a:t>o</a:t>
            </a:r>
            <a:r>
              <a:rPr sz="2000" spc="-100" dirty="0">
                <a:latin typeface="Tahoma"/>
                <a:cs typeface="Tahoma"/>
              </a:rPr>
              <a:t>’: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‘</a:t>
            </a:r>
            <a:r>
              <a:rPr sz="2000" spc="35" dirty="0">
                <a:latin typeface="Tahoma"/>
                <a:cs typeface="Tahoma"/>
              </a:rPr>
              <a:t>to</a:t>
            </a:r>
            <a:r>
              <a:rPr sz="2000" spc="50" dirty="0">
                <a:latin typeface="Tahoma"/>
                <a:cs typeface="Tahoma"/>
              </a:rPr>
              <a:t>p</a:t>
            </a:r>
            <a:r>
              <a:rPr sz="2000" spc="-75" dirty="0">
                <a:latin typeface="Tahoma"/>
                <a:cs typeface="Tahoma"/>
              </a:rPr>
              <a:t>’,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‘two’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342265" marR="2979420" indent="-342265">
              <a:lnSpc>
                <a:spcPct val="100000"/>
              </a:lnSpc>
              <a:spcBef>
                <a:spcPts val="359"/>
              </a:spcBef>
              <a:buSzPct val="90000"/>
              <a:buChar char="●"/>
              <a:tabLst>
                <a:tab pos="342265" algn="l"/>
                <a:tab pos="355600" algn="l"/>
                <a:tab pos="1714500" algn="l"/>
              </a:tabLst>
            </a:pPr>
            <a:r>
              <a:rPr sz="2000" spc="95" dirty="0">
                <a:latin typeface="Tahoma"/>
                <a:cs typeface="Tahoma"/>
              </a:rPr>
              <a:t>D</a:t>
            </a:r>
            <a:r>
              <a:rPr sz="2000" spc="7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25" dirty="0">
                <a:latin typeface="Tahoma"/>
                <a:cs typeface="Tahoma"/>
              </a:rPr>
              <a:t>te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(remove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  <a:p>
            <a:pPr marR="3054985" algn="ctr">
              <a:lnSpc>
                <a:spcPct val="100000"/>
              </a:lnSpc>
              <a:spcBef>
                <a:spcPts val="360"/>
              </a:spcBef>
            </a:pPr>
            <a:r>
              <a:rPr sz="2000" spc="-35" dirty="0">
                <a:latin typeface="Tahoma"/>
                <a:cs typeface="Tahoma"/>
              </a:rPr>
              <a:t>‘hat’: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‘ha’,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‘at’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‘ht’</a:t>
            </a:r>
            <a:endParaRPr sz="2000">
              <a:latin typeface="Tahoma"/>
              <a:cs typeface="Tahoma"/>
            </a:endParaRPr>
          </a:p>
          <a:p>
            <a:pPr marL="3422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42265" algn="l"/>
                <a:tab pos="355600" algn="l"/>
                <a:tab pos="1714500" algn="l"/>
                <a:tab pos="5372100" algn="l"/>
              </a:tabLst>
            </a:pPr>
            <a:r>
              <a:rPr sz="2000" spc="25" dirty="0">
                <a:latin typeface="Tahoma"/>
                <a:cs typeface="Tahoma"/>
              </a:rPr>
              <a:t>Switch	</a:t>
            </a:r>
            <a:r>
              <a:rPr sz="2000" spc="-45" dirty="0">
                <a:latin typeface="Tahoma"/>
                <a:cs typeface="Tahoma"/>
              </a:rPr>
              <a:t>(swap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2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adjacent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letters)	</a:t>
            </a:r>
            <a:r>
              <a:rPr sz="2000" spc="-35" dirty="0">
                <a:latin typeface="Tahoma"/>
                <a:cs typeface="Tahoma"/>
              </a:rPr>
              <a:t>‘eta’:</a:t>
            </a:r>
            <a:r>
              <a:rPr sz="2000" spc="3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‘eat’,</a:t>
            </a:r>
            <a:endParaRPr sz="2000">
              <a:latin typeface="Tahoma"/>
              <a:cs typeface="Tahoma"/>
            </a:endParaRPr>
          </a:p>
          <a:p>
            <a:pPr marR="5389880" algn="ctr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Tahoma"/>
                <a:cs typeface="Tahoma"/>
              </a:rPr>
              <a:t>‘tea’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0797" y="3338321"/>
            <a:ext cx="2097405" cy="414655"/>
          </a:xfrm>
          <a:custGeom>
            <a:avLst/>
            <a:gdLst/>
            <a:ahLst/>
            <a:cxnLst/>
            <a:rect l="l" t="t" r="r" b="b"/>
            <a:pathLst>
              <a:path w="2097404" h="414654">
                <a:moveTo>
                  <a:pt x="0" y="414527"/>
                </a:moveTo>
                <a:lnTo>
                  <a:pt x="2097024" y="414527"/>
                </a:lnTo>
                <a:lnTo>
                  <a:pt x="2097024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28575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2.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65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ind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stri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45" dirty="0">
                <a:latin typeface="Tahoma"/>
                <a:cs typeface="Tahoma"/>
              </a:rPr>
              <a:t>gs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w</a:t>
            </a:r>
            <a:r>
              <a:rPr sz="2000" spc="-10" dirty="0">
                <a:latin typeface="Tahoma"/>
                <a:cs typeface="Tahoma"/>
              </a:rPr>
              <a:t>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941957"/>
            <a:ext cx="6201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Edit: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operation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performed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change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5800" y="2659386"/>
          <a:ext cx="8378190" cy="1360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935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2380"/>
                        </a:lnSpc>
                        <a:buSzPct val="90000"/>
                        <a:buChar char="●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000" spc="-25" dirty="0">
                          <a:latin typeface="Tahoma"/>
                          <a:cs typeface="Tahoma"/>
                        </a:rPr>
                        <a:t>Insert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360"/>
                        </a:spcBef>
                        <a:buSzPct val="90000"/>
                        <a:buChar char="●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000" spc="35" dirty="0">
                          <a:latin typeface="Tahoma"/>
                          <a:cs typeface="Tahoma"/>
                        </a:rPr>
                        <a:t>Delete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238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(a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tter)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079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ove</a:t>
                      </a:r>
                      <a:r>
                        <a:rPr sz="20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letter)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5570">
                        <a:lnSpc>
                          <a:spcPts val="238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‘t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’: </a:t>
                      </a:r>
                      <a:r>
                        <a:rPr sz="2000" spc="-25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‘to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’,</a:t>
                      </a:r>
                      <a:r>
                        <a:rPr sz="20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‘two’</a:t>
                      </a:r>
                      <a:r>
                        <a:rPr sz="20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…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3855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‘hat’:</a:t>
                      </a:r>
                      <a:r>
                        <a:rPr sz="20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‘ha’,</a:t>
                      </a:r>
                      <a:r>
                        <a:rPr sz="20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‘at’,</a:t>
                      </a:r>
                      <a:r>
                        <a:rPr sz="20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‘ht’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50"/>
                        </a:spcBef>
                        <a:buSzPct val="90000"/>
                        <a:buChar char="●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000" spc="30" dirty="0">
                          <a:latin typeface="Tahoma"/>
                          <a:cs typeface="Tahoma"/>
                        </a:rPr>
                        <a:t>Switch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(sw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adjac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nt</a:t>
                      </a:r>
                      <a:r>
                        <a:rPr sz="20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tter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439420" algn="ctr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2919095" algn="l"/>
                        </a:tabLst>
                      </a:pPr>
                      <a:r>
                        <a:rPr sz="2000" spc="-35" dirty="0">
                          <a:latin typeface="Tahoma"/>
                          <a:cs typeface="Tahoma"/>
                        </a:rPr>
                        <a:t>‘eta’:</a:t>
                      </a:r>
                      <a:r>
                        <a:rPr sz="2000" spc="3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‘eat’,</a:t>
                      </a:r>
                      <a:r>
                        <a:rPr sz="20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‘tea’	‘ate’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22">
                <a:tc>
                  <a:txBody>
                    <a:bodyPr/>
                    <a:lstStyle/>
                    <a:p>
                      <a:pPr marR="331470" algn="ctr">
                        <a:lnSpc>
                          <a:spcPts val="2000"/>
                        </a:lnSpc>
                      </a:pPr>
                      <a:r>
                        <a:rPr sz="2000" dirty="0">
                          <a:latin typeface="Segoe UI Emoji"/>
                          <a:cs typeface="Segoe UI Emoji"/>
                        </a:rPr>
                        <a:t>❌</a:t>
                      </a:r>
                      <a:endParaRPr sz="2000">
                        <a:latin typeface="Segoe UI Emoji"/>
                        <a:cs typeface="Segoe UI Emoj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860797" y="3338321"/>
            <a:ext cx="2097405" cy="414655"/>
          </a:xfrm>
          <a:custGeom>
            <a:avLst/>
            <a:gdLst/>
            <a:ahLst/>
            <a:cxnLst/>
            <a:rect l="l" t="t" r="r" b="b"/>
            <a:pathLst>
              <a:path w="2097404" h="414654">
                <a:moveTo>
                  <a:pt x="0" y="414527"/>
                </a:moveTo>
                <a:lnTo>
                  <a:pt x="2097024" y="414527"/>
                </a:lnTo>
                <a:lnTo>
                  <a:pt x="2097024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28575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041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ahoma"/>
                <a:cs typeface="Tahoma"/>
              </a:rPr>
              <a:t>Learning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obje</a:t>
            </a:r>
            <a:r>
              <a:rPr sz="2800" spc="-15" dirty="0">
                <a:latin typeface="Tahoma"/>
                <a:cs typeface="Tahoma"/>
              </a:rPr>
              <a:t>c</a:t>
            </a:r>
            <a:r>
              <a:rPr sz="2800" spc="20" dirty="0">
                <a:latin typeface="Tahoma"/>
                <a:cs typeface="Tahoma"/>
              </a:rPr>
              <a:t>tives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2705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65" dirty="0">
                <a:latin typeface="Tahoma"/>
                <a:cs typeface="Tahoma"/>
              </a:rPr>
              <a:t>What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autocorrect?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2.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65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ind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stri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45" dirty="0">
                <a:latin typeface="Tahoma"/>
                <a:cs typeface="Tahoma"/>
              </a:rPr>
              <a:t>gs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w</a:t>
            </a:r>
            <a:r>
              <a:rPr sz="2000" spc="-10" dirty="0">
                <a:latin typeface="Tahoma"/>
                <a:cs typeface="Tahoma"/>
              </a:rPr>
              <a:t>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941957"/>
            <a:ext cx="6570980" cy="313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Edit: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operation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performed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change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42265" marR="3413125" indent="-342265">
              <a:lnSpc>
                <a:spcPct val="100000"/>
              </a:lnSpc>
              <a:spcBef>
                <a:spcPts val="5"/>
              </a:spcBef>
              <a:buSzPct val="90000"/>
              <a:buChar char="●"/>
              <a:tabLst>
                <a:tab pos="342265" algn="l"/>
                <a:tab pos="355600" algn="l"/>
                <a:tab pos="1714500" algn="l"/>
              </a:tabLst>
            </a:pPr>
            <a:r>
              <a:rPr sz="2000" spc="-25" dirty="0">
                <a:latin typeface="Tahoma"/>
                <a:cs typeface="Tahoma"/>
              </a:rPr>
              <a:t>Insert	</a:t>
            </a:r>
            <a:r>
              <a:rPr sz="2000" spc="-85" dirty="0">
                <a:latin typeface="Tahoma"/>
                <a:cs typeface="Tahoma"/>
              </a:rPr>
              <a:t>(a</a:t>
            </a:r>
            <a:r>
              <a:rPr sz="2000" spc="-100" dirty="0">
                <a:latin typeface="Tahoma"/>
                <a:cs typeface="Tahoma"/>
              </a:rPr>
              <a:t>d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  <a:p>
            <a:pPr marR="2994025" algn="ctr">
              <a:lnSpc>
                <a:spcPct val="100000"/>
              </a:lnSpc>
              <a:spcBef>
                <a:spcPts val="359"/>
              </a:spcBef>
            </a:pPr>
            <a:r>
              <a:rPr sz="2000" spc="25" dirty="0">
                <a:latin typeface="Tahoma"/>
                <a:cs typeface="Tahoma"/>
              </a:rPr>
              <a:t>‘t</a:t>
            </a:r>
            <a:r>
              <a:rPr sz="2000" spc="55" dirty="0">
                <a:latin typeface="Tahoma"/>
                <a:cs typeface="Tahoma"/>
              </a:rPr>
              <a:t>o</a:t>
            </a:r>
            <a:r>
              <a:rPr sz="2000" spc="-100" dirty="0">
                <a:latin typeface="Tahoma"/>
                <a:cs typeface="Tahoma"/>
              </a:rPr>
              <a:t>’: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‘</a:t>
            </a:r>
            <a:r>
              <a:rPr sz="2000" spc="35" dirty="0">
                <a:latin typeface="Tahoma"/>
                <a:cs typeface="Tahoma"/>
              </a:rPr>
              <a:t>to</a:t>
            </a:r>
            <a:r>
              <a:rPr sz="2000" spc="50" dirty="0">
                <a:latin typeface="Tahoma"/>
                <a:cs typeface="Tahoma"/>
              </a:rPr>
              <a:t>p</a:t>
            </a:r>
            <a:r>
              <a:rPr sz="2000" spc="-75" dirty="0">
                <a:latin typeface="Tahoma"/>
                <a:cs typeface="Tahoma"/>
              </a:rPr>
              <a:t>’,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‘two’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342265" marR="2979420" indent="-342265">
              <a:lnSpc>
                <a:spcPct val="100000"/>
              </a:lnSpc>
              <a:spcBef>
                <a:spcPts val="359"/>
              </a:spcBef>
              <a:buSzPct val="90000"/>
              <a:buChar char="●"/>
              <a:tabLst>
                <a:tab pos="342265" algn="l"/>
                <a:tab pos="355600" algn="l"/>
                <a:tab pos="1714500" algn="l"/>
              </a:tabLst>
            </a:pPr>
            <a:r>
              <a:rPr sz="2000" spc="95" dirty="0">
                <a:latin typeface="Tahoma"/>
                <a:cs typeface="Tahoma"/>
              </a:rPr>
              <a:t>D</a:t>
            </a:r>
            <a:r>
              <a:rPr sz="2000" spc="7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25" dirty="0">
                <a:latin typeface="Tahoma"/>
                <a:cs typeface="Tahoma"/>
              </a:rPr>
              <a:t>te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(remove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  <a:p>
            <a:pPr marR="3054985" algn="ctr">
              <a:lnSpc>
                <a:spcPct val="100000"/>
              </a:lnSpc>
              <a:spcBef>
                <a:spcPts val="360"/>
              </a:spcBef>
            </a:pPr>
            <a:r>
              <a:rPr sz="2000" spc="-35" dirty="0">
                <a:latin typeface="Tahoma"/>
                <a:cs typeface="Tahoma"/>
              </a:rPr>
              <a:t>‘hat’: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‘ha’,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‘at’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‘ht’</a:t>
            </a:r>
            <a:endParaRPr sz="2000">
              <a:latin typeface="Tahoma"/>
              <a:cs typeface="Tahoma"/>
            </a:endParaRPr>
          </a:p>
          <a:p>
            <a:pPr marL="3422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42265" algn="l"/>
                <a:tab pos="355600" algn="l"/>
                <a:tab pos="1714500" algn="l"/>
                <a:tab pos="5372100" algn="l"/>
              </a:tabLst>
            </a:pPr>
            <a:r>
              <a:rPr sz="2000" spc="25" dirty="0">
                <a:latin typeface="Tahoma"/>
                <a:cs typeface="Tahoma"/>
              </a:rPr>
              <a:t>Switch	</a:t>
            </a:r>
            <a:r>
              <a:rPr sz="2000" spc="-45" dirty="0">
                <a:latin typeface="Tahoma"/>
                <a:cs typeface="Tahoma"/>
              </a:rPr>
              <a:t>(swap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2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adjacent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letters)	</a:t>
            </a:r>
            <a:r>
              <a:rPr sz="2000" spc="-35" dirty="0">
                <a:latin typeface="Tahoma"/>
                <a:cs typeface="Tahoma"/>
              </a:rPr>
              <a:t>‘eta’:</a:t>
            </a:r>
            <a:r>
              <a:rPr sz="2000" spc="3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‘eat’,</a:t>
            </a:r>
            <a:endParaRPr sz="2000">
              <a:latin typeface="Tahoma"/>
              <a:cs typeface="Tahoma"/>
            </a:endParaRPr>
          </a:p>
          <a:p>
            <a:pPr marR="5389880" algn="ctr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Tahoma"/>
                <a:cs typeface="Tahoma"/>
              </a:rPr>
              <a:t>‘tea’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  <a:tab pos="355600" algn="l"/>
                <a:tab pos="1727200" algn="l"/>
              </a:tabLst>
            </a:pPr>
            <a:r>
              <a:rPr sz="2000" spc="5" dirty="0">
                <a:latin typeface="Tahoma"/>
                <a:cs typeface="Tahoma"/>
              </a:rPr>
              <a:t>Replace	</a:t>
            </a:r>
            <a:r>
              <a:rPr sz="2000" spc="-90" dirty="0">
                <a:latin typeface="Tahoma"/>
                <a:cs typeface="Tahoma"/>
              </a:rPr>
              <a:t>(</a:t>
            </a:r>
            <a:r>
              <a:rPr sz="2000" spc="-105" dirty="0">
                <a:latin typeface="Tahoma"/>
                <a:cs typeface="Tahoma"/>
              </a:rPr>
              <a:t>c</a:t>
            </a:r>
            <a:r>
              <a:rPr sz="2000" spc="-25" dirty="0">
                <a:latin typeface="Tahoma"/>
                <a:cs typeface="Tahoma"/>
              </a:rPr>
              <a:t>hange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1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letter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n</a:t>
            </a:r>
            <a:r>
              <a:rPr sz="2000" spc="-20" dirty="0">
                <a:latin typeface="Tahoma"/>
                <a:cs typeface="Tahoma"/>
              </a:rPr>
              <a:t>other)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2.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65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ind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stri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45" dirty="0">
                <a:latin typeface="Tahoma"/>
                <a:cs typeface="Tahoma"/>
              </a:rPr>
              <a:t>gs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w</a:t>
            </a:r>
            <a:r>
              <a:rPr sz="2000" spc="-10" dirty="0">
                <a:latin typeface="Tahoma"/>
                <a:cs typeface="Tahoma"/>
              </a:rPr>
              <a:t>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941957"/>
            <a:ext cx="620141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Edit: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operation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performed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change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90000"/>
              <a:buChar char="●"/>
              <a:tabLst>
                <a:tab pos="354965" algn="l"/>
                <a:tab pos="355600" algn="l"/>
                <a:tab pos="1727200" algn="l"/>
              </a:tabLst>
            </a:pPr>
            <a:r>
              <a:rPr sz="2000" spc="-25" dirty="0">
                <a:latin typeface="Tahoma"/>
                <a:cs typeface="Tahoma"/>
              </a:rPr>
              <a:t>Insert	</a:t>
            </a:r>
            <a:r>
              <a:rPr sz="2000" spc="-85" dirty="0">
                <a:latin typeface="Tahoma"/>
                <a:cs typeface="Tahoma"/>
              </a:rPr>
              <a:t>(a</a:t>
            </a:r>
            <a:r>
              <a:rPr sz="2000" spc="-100" dirty="0">
                <a:latin typeface="Tahoma"/>
                <a:cs typeface="Tahoma"/>
              </a:rPr>
              <a:t>d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2214" y="2643377"/>
            <a:ext cx="434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Tahoma"/>
                <a:cs typeface="Tahoma"/>
              </a:rPr>
              <a:t>‘t</a:t>
            </a:r>
            <a:r>
              <a:rPr sz="2000" spc="55" dirty="0">
                <a:latin typeface="Tahoma"/>
                <a:cs typeface="Tahoma"/>
              </a:rPr>
              <a:t>o</a:t>
            </a:r>
            <a:r>
              <a:rPr sz="2000" spc="-100" dirty="0">
                <a:latin typeface="Tahoma"/>
                <a:cs typeface="Tahoma"/>
              </a:rPr>
              <a:t>’: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750" y="2993898"/>
            <a:ext cx="1431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Tahoma"/>
                <a:cs typeface="Tahoma"/>
              </a:rPr>
              <a:t>‘t</a:t>
            </a:r>
            <a:r>
              <a:rPr sz="2000" spc="55" dirty="0">
                <a:latin typeface="Tahoma"/>
                <a:cs typeface="Tahoma"/>
              </a:rPr>
              <a:t>o</a:t>
            </a:r>
            <a:r>
              <a:rPr sz="2000" spc="15" dirty="0">
                <a:latin typeface="Tahoma"/>
                <a:cs typeface="Tahoma"/>
              </a:rPr>
              <a:t>p</a:t>
            </a:r>
            <a:r>
              <a:rPr sz="2000" spc="10" dirty="0">
                <a:latin typeface="Tahoma"/>
                <a:cs typeface="Tahoma"/>
              </a:rPr>
              <a:t>’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‘two’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850" y="3298755"/>
            <a:ext cx="1656080" cy="1428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40" dirty="0">
                <a:latin typeface="Tahoma"/>
                <a:cs typeface="Tahoma"/>
              </a:rPr>
              <a:t>Delete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65"/>
              </a:spcBef>
            </a:pPr>
            <a:r>
              <a:rPr sz="2000" spc="-40" dirty="0">
                <a:latin typeface="Tahoma"/>
                <a:cs typeface="Tahoma"/>
              </a:rPr>
              <a:t>‘ha’,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‘at’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‘ht’</a:t>
            </a:r>
            <a:endParaRPr sz="2000">
              <a:latin typeface="Tahoma"/>
              <a:cs typeface="Tahoma"/>
            </a:endParaRPr>
          </a:p>
          <a:p>
            <a:pPr marL="342265" marR="52514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422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Switch</a:t>
            </a:r>
            <a:endParaRPr sz="2000">
              <a:latin typeface="Tahoma"/>
              <a:cs typeface="Tahoma"/>
            </a:endParaRPr>
          </a:p>
          <a:p>
            <a:pPr marR="475615" algn="ctr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Tahoma"/>
                <a:cs typeface="Tahoma"/>
              </a:rPr>
              <a:t>‘tea’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9705" y="3344113"/>
            <a:ext cx="1868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ahoma"/>
                <a:cs typeface="Tahoma"/>
              </a:rPr>
              <a:t>(remove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2214" y="3344113"/>
            <a:ext cx="5588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Tahoma"/>
                <a:cs typeface="Tahoma"/>
              </a:rPr>
              <a:t>‘hat’: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9705" y="4045711"/>
            <a:ext cx="27400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Tahoma"/>
                <a:cs typeface="Tahoma"/>
              </a:rPr>
              <a:t>(swap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2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adjac</a:t>
            </a:r>
            <a:r>
              <a:rPr sz="2000" spc="15" dirty="0">
                <a:latin typeface="Tahoma"/>
                <a:cs typeface="Tahoma"/>
              </a:rPr>
              <a:t>ent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tters)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7559" y="4045711"/>
            <a:ext cx="1198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Tahoma"/>
                <a:cs typeface="Tahoma"/>
              </a:rPr>
              <a:t>‘eta’:</a:t>
            </a:r>
            <a:r>
              <a:rPr sz="2000" spc="3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‘eat’,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850" y="4747056"/>
            <a:ext cx="1248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5" dirty="0">
                <a:latin typeface="Tahoma"/>
                <a:cs typeface="Tahoma"/>
              </a:rPr>
              <a:t>Replace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9705" y="4747056"/>
            <a:ext cx="3072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latin typeface="Tahoma"/>
                <a:cs typeface="Tahoma"/>
              </a:rPr>
              <a:t>(</a:t>
            </a:r>
            <a:r>
              <a:rPr sz="2000" spc="-105" dirty="0">
                <a:latin typeface="Tahoma"/>
                <a:cs typeface="Tahoma"/>
              </a:rPr>
              <a:t>c</a:t>
            </a:r>
            <a:r>
              <a:rPr sz="2000" spc="-25" dirty="0">
                <a:latin typeface="Tahoma"/>
                <a:cs typeface="Tahoma"/>
              </a:rPr>
              <a:t>hange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1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letter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n</a:t>
            </a:r>
            <a:r>
              <a:rPr sz="2000" spc="-20" dirty="0">
                <a:latin typeface="Tahoma"/>
                <a:cs typeface="Tahoma"/>
              </a:rPr>
              <a:t>other)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77559" y="4747056"/>
            <a:ext cx="1097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‘jaw’</a:t>
            </a:r>
            <a:r>
              <a:rPr sz="2000" spc="-210" dirty="0">
                <a:latin typeface="Tahoma"/>
                <a:cs typeface="Tahoma"/>
              </a:rPr>
              <a:t>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‘jar</a:t>
            </a:r>
            <a:r>
              <a:rPr sz="2000" spc="-75" dirty="0">
                <a:latin typeface="Tahoma"/>
                <a:cs typeface="Tahoma"/>
              </a:rPr>
              <a:t>’,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60797" y="3643121"/>
            <a:ext cx="2097405" cy="414655"/>
          </a:xfrm>
          <a:custGeom>
            <a:avLst/>
            <a:gdLst/>
            <a:ahLst/>
            <a:cxnLst/>
            <a:rect l="l" t="t" r="r" b="b"/>
            <a:pathLst>
              <a:path w="2097404" h="414654">
                <a:moveTo>
                  <a:pt x="0" y="414527"/>
                </a:moveTo>
                <a:lnTo>
                  <a:pt x="2097024" y="414527"/>
                </a:lnTo>
                <a:lnTo>
                  <a:pt x="2097024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28574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2.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65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15" dirty="0">
                <a:latin typeface="Tahoma"/>
                <a:cs typeface="Tahoma"/>
              </a:rPr>
              <a:t>ind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stri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45" dirty="0">
                <a:latin typeface="Tahoma"/>
                <a:cs typeface="Tahoma"/>
              </a:rPr>
              <a:t>gs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w</a:t>
            </a:r>
            <a:r>
              <a:rPr sz="2000" spc="-10" dirty="0">
                <a:latin typeface="Tahoma"/>
                <a:cs typeface="Tahoma"/>
              </a:rPr>
              <a:t>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897204"/>
            <a:ext cx="4488180" cy="19913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35" dirty="0">
                <a:latin typeface="Tahoma"/>
                <a:cs typeface="Tahoma"/>
              </a:rPr>
              <a:t>Given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find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all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possible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60"/>
              </a:spcBef>
            </a:pPr>
            <a:r>
              <a:rPr sz="2000" spc="10" dirty="0">
                <a:latin typeface="Tahoma"/>
                <a:cs typeface="Tahoma"/>
              </a:rPr>
              <a:t>that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are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using</a:t>
            </a:r>
            <a:endParaRPr sz="2000">
              <a:latin typeface="Tahoma"/>
              <a:cs typeface="Tahoma"/>
            </a:endParaRPr>
          </a:p>
          <a:p>
            <a:pPr marL="812165" lvl="1" indent="-317500">
              <a:lnSpc>
                <a:spcPct val="100000"/>
              </a:lnSpc>
              <a:spcBef>
                <a:spcPts val="345"/>
              </a:spcBef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-25" dirty="0">
                <a:latin typeface="Tahoma"/>
                <a:cs typeface="Tahoma"/>
              </a:rPr>
              <a:t>Input</a:t>
            </a:r>
            <a:endParaRPr sz="1800">
              <a:latin typeface="Tahoma"/>
              <a:cs typeface="Tahoma"/>
            </a:endParaRPr>
          </a:p>
          <a:p>
            <a:pPr marL="812165" lvl="1" indent="-317500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30" dirty="0">
                <a:latin typeface="Tahoma"/>
                <a:cs typeface="Tahoma"/>
              </a:rPr>
              <a:t>Delete</a:t>
            </a:r>
            <a:endParaRPr sz="1800">
              <a:latin typeface="Tahoma"/>
              <a:cs typeface="Tahoma"/>
            </a:endParaRPr>
          </a:p>
          <a:p>
            <a:pPr marL="812165" lvl="1" indent="-317500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20" dirty="0">
                <a:latin typeface="Tahoma"/>
                <a:cs typeface="Tahoma"/>
              </a:rPr>
              <a:t>Switch</a:t>
            </a:r>
            <a:endParaRPr sz="1800">
              <a:latin typeface="Tahoma"/>
              <a:cs typeface="Tahoma"/>
            </a:endParaRPr>
          </a:p>
          <a:p>
            <a:pPr marL="812165" lvl="1" indent="-317500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dirty="0">
                <a:latin typeface="Tahoma"/>
                <a:cs typeface="Tahoma"/>
              </a:rPr>
              <a:t>Replace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8746" y="1866722"/>
            <a:ext cx="7861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ah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85" dirty="0">
                <a:latin typeface="Tahoma"/>
                <a:cs typeface="Tahoma"/>
              </a:rPr>
              <a:t>_eah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8746" y="2720416"/>
            <a:ext cx="77533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5565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Tahoma"/>
                <a:cs typeface="Tahoma"/>
              </a:rPr>
              <a:t>d_ar  </a:t>
            </a:r>
            <a:r>
              <a:rPr sz="2800" spc="-55" dirty="0">
                <a:latin typeface="Tahoma"/>
                <a:cs typeface="Tahoma"/>
              </a:rPr>
              <a:t>de_r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95" dirty="0">
                <a:latin typeface="Tahoma"/>
                <a:cs typeface="Tahoma"/>
              </a:rPr>
              <a:t>…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400" i="1" spc="-105" dirty="0">
                <a:latin typeface="Trebuchet MS"/>
                <a:cs typeface="Trebuchet MS"/>
              </a:rPr>
              <a:t>etc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89497" y="2387345"/>
            <a:ext cx="893444" cy="1702435"/>
          </a:xfrm>
          <a:custGeom>
            <a:avLst/>
            <a:gdLst/>
            <a:ahLst/>
            <a:cxnLst/>
            <a:rect l="l" t="t" r="r" b="b"/>
            <a:pathLst>
              <a:path w="893445" h="1702435">
                <a:moveTo>
                  <a:pt x="0" y="1702307"/>
                </a:moveTo>
                <a:lnTo>
                  <a:pt x="893063" y="1702307"/>
                </a:lnTo>
                <a:lnTo>
                  <a:pt x="893063" y="0"/>
                </a:lnTo>
                <a:lnTo>
                  <a:pt x="0" y="0"/>
                </a:lnTo>
                <a:lnTo>
                  <a:pt x="0" y="1702307"/>
                </a:lnTo>
                <a:close/>
              </a:path>
            </a:pathLst>
          </a:custGeom>
          <a:ln w="28575">
            <a:solidFill>
              <a:srgbClr val="6AA84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3994150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090" y="1914905"/>
            <a:ext cx="4162425" cy="394970"/>
          </a:xfrm>
          <a:prstGeom prst="rect">
            <a:avLst/>
          </a:prstGeom>
          <a:ln w="28575">
            <a:solidFill>
              <a:srgbClr val="A64D7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315"/>
              </a:spcBef>
              <a:tabLst>
                <a:tab pos="520700" algn="l"/>
              </a:tabLst>
            </a:pPr>
            <a:r>
              <a:rPr sz="1800" spc="-30" dirty="0">
                <a:latin typeface="Tahoma"/>
                <a:cs typeface="Tahoma"/>
              </a:rPr>
              <a:t>3.	</a:t>
            </a: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2292172"/>
            <a:ext cx="348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spc="-35" dirty="0">
                <a:latin typeface="Tahoma"/>
                <a:cs typeface="Tahoma"/>
              </a:rPr>
              <a:t>4.	</a:t>
            </a: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3.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1871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20" dirty="0">
                <a:latin typeface="Tahoma"/>
                <a:cs typeface="Tahoma"/>
              </a:rPr>
              <a:t>ter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8746" y="1866722"/>
            <a:ext cx="78613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ah</a:t>
            </a:r>
            <a:endParaRPr sz="2800">
              <a:latin typeface="Tahoma"/>
              <a:cs typeface="Tahoma"/>
            </a:endParaRPr>
          </a:p>
          <a:p>
            <a:pPr marL="12700" marR="40005" algn="just">
              <a:lnSpc>
                <a:spcPct val="100000"/>
              </a:lnSpc>
              <a:spcBef>
                <a:spcPts val="5"/>
              </a:spcBef>
            </a:pPr>
            <a:r>
              <a:rPr sz="2800" spc="-70" dirty="0">
                <a:latin typeface="Tahoma"/>
                <a:cs typeface="Tahoma"/>
              </a:rPr>
              <a:t>_eah  </a:t>
            </a:r>
            <a:r>
              <a:rPr sz="2800" spc="-75" dirty="0">
                <a:latin typeface="Tahoma"/>
                <a:cs typeface="Tahoma"/>
              </a:rPr>
              <a:t>d_ar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de_r</a:t>
            </a:r>
            <a:endParaRPr sz="28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2800" spc="-195" dirty="0">
                <a:latin typeface="Tahoma"/>
                <a:cs typeface="Tahoma"/>
              </a:rPr>
              <a:t>…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400" i="1" spc="-105" dirty="0">
                <a:latin typeface="Trebuchet MS"/>
                <a:cs typeface="Trebuchet MS"/>
              </a:rPr>
              <a:t>etc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3.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1871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F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20" dirty="0">
                <a:latin typeface="Tahoma"/>
                <a:cs typeface="Tahoma"/>
              </a:rPr>
              <a:t>ter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1723" y="1916683"/>
            <a:ext cx="7867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0" dirty="0">
                <a:solidFill>
                  <a:srgbClr val="B7B7B7"/>
                </a:solidFill>
                <a:uFill>
                  <a:solidFill>
                    <a:srgbClr val="B7B7B7"/>
                  </a:solidFill>
                </a:uFill>
                <a:latin typeface="Tahoma"/>
                <a:cs typeface="Tahoma"/>
              </a:rPr>
              <a:t>deah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85" dirty="0">
                <a:solidFill>
                  <a:srgbClr val="B7B7B7"/>
                </a:solidFill>
                <a:latin typeface="Tahoma"/>
                <a:cs typeface="Tahoma"/>
              </a:rPr>
              <a:t>_eah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0692" y="1916683"/>
            <a:ext cx="7867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deah </a:t>
            </a:r>
            <a:r>
              <a:rPr sz="2800" spc="-10" dirty="0">
                <a:latin typeface="Tahoma"/>
                <a:cs typeface="Tahoma"/>
              </a:rPr>
              <a:t> yeah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1723" y="2769819"/>
            <a:ext cx="270573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  <a:tab pos="1464310" algn="l"/>
              </a:tabLst>
            </a:pPr>
            <a:r>
              <a:rPr sz="2800" spc="-75" dirty="0">
                <a:solidFill>
                  <a:srgbClr val="B7B7B7"/>
                </a:solidFill>
                <a:latin typeface="Tahoma"/>
                <a:cs typeface="Tahoma"/>
              </a:rPr>
              <a:t>d_ar	</a:t>
            </a:r>
            <a:r>
              <a:rPr sz="2800" spc="2325" dirty="0">
                <a:latin typeface="Tahoma"/>
                <a:cs typeface="Tahoma"/>
              </a:rPr>
              <a:t>→	</a:t>
            </a:r>
            <a:r>
              <a:rPr sz="2800" spc="-20" dirty="0">
                <a:latin typeface="Tahoma"/>
                <a:cs typeface="Tahoma"/>
              </a:rPr>
              <a:t>dear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931035" algn="l"/>
              </a:tabLst>
            </a:pPr>
            <a:r>
              <a:rPr sz="2800" spc="-55" dirty="0">
                <a:solidFill>
                  <a:srgbClr val="B7B7B7"/>
                </a:solidFill>
                <a:latin typeface="Tahoma"/>
                <a:cs typeface="Tahoma"/>
              </a:rPr>
              <a:t>de_r	</a:t>
            </a:r>
            <a:r>
              <a:rPr sz="2800" spc="-20" dirty="0">
                <a:latin typeface="Tahoma"/>
                <a:cs typeface="Tahoma"/>
              </a:rPr>
              <a:t>dean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913255" algn="l"/>
              </a:tabLst>
            </a:pPr>
            <a:r>
              <a:rPr sz="2800" spc="-195" dirty="0">
                <a:solidFill>
                  <a:srgbClr val="B7B7B7"/>
                </a:solidFill>
                <a:latin typeface="Tahoma"/>
                <a:cs typeface="Tahoma"/>
              </a:rPr>
              <a:t>…</a:t>
            </a:r>
            <a:r>
              <a:rPr sz="2800" spc="-16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400" i="1" spc="-105" dirty="0">
                <a:solidFill>
                  <a:srgbClr val="B7B7B7"/>
                </a:solidFill>
                <a:latin typeface="Trebuchet MS"/>
                <a:cs typeface="Trebuchet MS"/>
              </a:rPr>
              <a:t>etc</a:t>
            </a:r>
            <a:r>
              <a:rPr sz="2400" i="1" dirty="0">
                <a:solidFill>
                  <a:srgbClr val="B7B7B7"/>
                </a:solidFill>
                <a:latin typeface="Trebuchet MS"/>
                <a:cs typeface="Trebuchet MS"/>
              </a:rPr>
              <a:t>	</a:t>
            </a:r>
            <a:r>
              <a:rPr sz="2800" spc="-195" dirty="0">
                <a:latin typeface="Tahoma"/>
                <a:cs typeface="Tahoma"/>
              </a:rPr>
              <a:t>…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400" i="1" spc="-105" dirty="0">
                <a:latin typeface="Trebuchet MS"/>
                <a:cs typeface="Trebuchet MS"/>
              </a:rPr>
              <a:t>etc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5220" marR="5080" indent="-57150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Building</a:t>
            </a:r>
            <a:r>
              <a:rPr spc="-360" dirty="0"/>
              <a:t> </a:t>
            </a:r>
            <a:r>
              <a:rPr spc="45" dirty="0"/>
              <a:t>the </a:t>
            </a:r>
            <a:r>
              <a:rPr spc="-1610" dirty="0"/>
              <a:t> </a:t>
            </a:r>
            <a:r>
              <a:rPr spc="25" dirty="0"/>
              <a:t>mo</a:t>
            </a:r>
            <a:r>
              <a:rPr u="heavy" spc="25" dirty="0">
                <a:uFill>
                  <a:solidFill>
                    <a:srgbClr val="FD4D4F"/>
                  </a:solidFill>
                </a:uFill>
              </a:rPr>
              <a:t>de</a:t>
            </a:r>
            <a:r>
              <a:rPr spc="25" dirty="0"/>
              <a:t>l</a:t>
            </a:r>
            <a:r>
              <a:rPr spc="-315" dirty="0"/>
              <a:t> </a:t>
            </a:r>
            <a:r>
              <a:rPr spc="-484" dirty="0"/>
              <a:t>II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3994150" cy="10782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090" y="2295905"/>
            <a:ext cx="4162425" cy="394970"/>
          </a:xfrm>
          <a:prstGeom prst="rect">
            <a:avLst/>
          </a:prstGeom>
          <a:ln w="28575">
            <a:solidFill>
              <a:srgbClr val="A64D7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75"/>
              </a:spcBef>
              <a:tabLst>
                <a:tab pos="520700" algn="l"/>
              </a:tabLst>
            </a:pPr>
            <a:r>
              <a:rPr sz="1800" spc="-35" dirty="0">
                <a:latin typeface="Tahoma"/>
                <a:cs typeface="Tahoma"/>
              </a:rPr>
              <a:t>4.	</a:t>
            </a: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4.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138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4.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138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750" y="1941957"/>
            <a:ext cx="4973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Tahoma"/>
                <a:cs typeface="Tahoma"/>
              </a:rPr>
              <a:t>Example: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30" dirty="0">
                <a:latin typeface="Tahoma"/>
                <a:cs typeface="Tahoma"/>
              </a:rPr>
              <a:t>“I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am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happy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because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am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learning”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96253" y="1462658"/>
          <a:ext cx="1814830" cy="220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b="1" spc="-50" dirty="0">
                          <a:latin typeface="Tahoma"/>
                          <a:cs typeface="Tahoma"/>
                        </a:rPr>
                        <a:t>Word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b="1" spc="-70" dirty="0">
                          <a:latin typeface="Tahoma"/>
                          <a:cs typeface="Tahoma"/>
                        </a:rPr>
                        <a:t>Count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I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35" dirty="0">
                          <a:latin typeface="Tahoma"/>
                          <a:cs typeface="Tahoma"/>
                        </a:rPr>
                        <a:t>am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happy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because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learning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25943" y="3811625"/>
            <a:ext cx="850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3425" algn="l"/>
              </a:tabLst>
            </a:pPr>
            <a:r>
              <a:rPr sz="1400" spc="20" dirty="0">
                <a:latin typeface="Tahoma"/>
                <a:cs typeface="Tahoma"/>
              </a:rPr>
              <a:t>T</a:t>
            </a:r>
            <a:r>
              <a:rPr sz="1400" spc="1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tal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45" dirty="0">
                <a:latin typeface="Tahoma"/>
                <a:cs typeface="Tahoma"/>
              </a:rPr>
              <a:t>: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50" dirty="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041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ahoma"/>
                <a:cs typeface="Tahoma"/>
              </a:rPr>
              <a:t>Learning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obje</a:t>
            </a:r>
            <a:r>
              <a:rPr sz="2800" spc="-15" dirty="0">
                <a:latin typeface="Tahoma"/>
                <a:cs typeface="Tahoma"/>
              </a:rPr>
              <a:t>c</a:t>
            </a:r>
            <a:r>
              <a:rPr sz="2800" spc="20" dirty="0">
                <a:latin typeface="Tahoma"/>
                <a:cs typeface="Tahoma"/>
              </a:rPr>
              <a:t>tives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270573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65" dirty="0">
                <a:latin typeface="Tahoma"/>
                <a:cs typeface="Tahoma"/>
              </a:rPr>
              <a:t>What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autocorrect?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45" dirty="0">
                <a:latin typeface="Tahoma"/>
                <a:cs typeface="Tahoma"/>
              </a:rPr>
              <a:t>Bui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ding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202" y="1133350"/>
            <a:ext cx="1799316" cy="153530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4.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138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750" y="1941957"/>
            <a:ext cx="1035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xa</a:t>
            </a:r>
            <a:r>
              <a:rPr sz="2000" spc="-45" dirty="0">
                <a:latin typeface="Tahoma"/>
                <a:cs typeface="Tahoma"/>
              </a:rPr>
              <a:t>mple: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8622" y="1913382"/>
            <a:ext cx="242570" cy="367665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325"/>
              </a:spcBef>
            </a:pPr>
            <a:r>
              <a:rPr sz="2000" spc="-130" dirty="0">
                <a:latin typeface="Tahoma"/>
                <a:cs typeface="Tahoma"/>
              </a:rPr>
              <a:t>“I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2485" y="1941957"/>
            <a:ext cx="36690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Tahoma"/>
                <a:cs typeface="Tahoma"/>
              </a:rPr>
              <a:t>am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happy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because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am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learni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-70" dirty="0">
                <a:latin typeface="Tahoma"/>
                <a:cs typeface="Tahoma"/>
              </a:rPr>
              <a:t>g”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522910" y="1462658"/>
          <a:ext cx="1946910" cy="2205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b="1" spc="-50" dirty="0">
                          <a:latin typeface="Tahoma"/>
                          <a:cs typeface="Tahoma"/>
                        </a:rPr>
                        <a:t>Word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b="1" spc="-70" dirty="0">
                          <a:latin typeface="Tahoma"/>
                          <a:cs typeface="Tahoma"/>
                        </a:rPr>
                        <a:t>Count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A84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I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35" dirty="0">
                          <a:latin typeface="Tahoma"/>
                          <a:cs typeface="Tahoma"/>
                        </a:rPr>
                        <a:t>am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6AA84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happy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because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learning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138421" y="1913382"/>
            <a:ext cx="242570" cy="367665"/>
          </a:xfrm>
          <a:custGeom>
            <a:avLst/>
            <a:gdLst/>
            <a:ahLst/>
            <a:cxnLst/>
            <a:rect l="l" t="t" r="r" b="b"/>
            <a:pathLst>
              <a:path w="242570" h="367664">
                <a:moveTo>
                  <a:pt x="0" y="367283"/>
                </a:moveTo>
                <a:lnTo>
                  <a:pt x="242315" y="367283"/>
                </a:lnTo>
                <a:lnTo>
                  <a:pt x="242315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8575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25943" y="3811625"/>
            <a:ext cx="850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3425" algn="l"/>
              </a:tabLst>
            </a:pPr>
            <a:r>
              <a:rPr sz="1400" spc="20" dirty="0">
                <a:latin typeface="Tahoma"/>
                <a:cs typeface="Tahoma"/>
              </a:rPr>
              <a:t>T</a:t>
            </a:r>
            <a:r>
              <a:rPr sz="1400" spc="1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tal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45" dirty="0">
                <a:latin typeface="Tahoma"/>
                <a:cs typeface="Tahoma"/>
              </a:rPr>
              <a:t>: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50" dirty="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4.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138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750" y="1941957"/>
            <a:ext cx="4973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Tahoma"/>
                <a:cs typeface="Tahoma"/>
              </a:rPr>
              <a:t>Example: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30" dirty="0">
                <a:latin typeface="Tahoma"/>
                <a:cs typeface="Tahoma"/>
              </a:rPr>
              <a:t>“I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am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happy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because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am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learning”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22910" y="1462658"/>
          <a:ext cx="1946910" cy="220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b="1" spc="-50" dirty="0">
                          <a:latin typeface="Tahoma"/>
                          <a:cs typeface="Tahoma"/>
                        </a:rPr>
                        <a:t>Word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b="1" spc="-70" dirty="0">
                          <a:latin typeface="Tahoma"/>
                          <a:cs typeface="Tahoma"/>
                        </a:rPr>
                        <a:t>Count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I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A84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35" dirty="0">
                          <a:latin typeface="Tahoma"/>
                          <a:cs typeface="Tahoma"/>
                        </a:rPr>
                        <a:t>am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6AA84F"/>
                      </a:solidFill>
                      <a:prstDash val="solid"/>
                    </a:lnT>
                    <a:lnB w="38100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6AA84F"/>
                      </a:solidFill>
                      <a:prstDash val="solid"/>
                    </a:lnT>
                    <a:lnB w="38100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happy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6AA84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6AA84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6AA84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because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learning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25943" y="3811625"/>
            <a:ext cx="850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3425" algn="l"/>
              </a:tabLst>
            </a:pPr>
            <a:r>
              <a:rPr sz="1400" spc="20" dirty="0">
                <a:latin typeface="Tahoma"/>
                <a:cs typeface="Tahoma"/>
              </a:rPr>
              <a:t>T</a:t>
            </a:r>
            <a:r>
              <a:rPr sz="1400" spc="1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tal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45" dirty="0">
                <a:latin typeface="Tahoma"/>
                <a:cs typeface="Tahoma"/>
              </a:rPr>
              <a:t>: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50" dirty="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22170" y="1913382"/>
            <a:ext cx="382905" cy="367665"/>
          </a:xfrm>
          <a:custGeom>
            <a:avLst/>
            <a:gdLst/>
            <a:ahLst/>
            <a:cxnLst/>
            <a:rect l="l" t="t" r="r" b="b"/>
            <a:pathLst>
              <a:path w="382905" h="367664">
                <a:moveTo>
                  <a:pt x="0" y="367283"/>
                </a:moveTo>
                <a:lnTo>
                  <a:pt x="382524" y="367283"/>
                </a:lnTo>
                <a:lnTo>
                  <a:pt x="382524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8575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1970" y="1913382"/>
            <a:ext cx="382905" cy="367665"/>
          </a:xfrm>
          <a:custGeom>
            <a:avLst/>
            <a:gdLst/>
            <a:ahLst/>
            <a:cxnLst/>
            <a:rect l="l" t="t" r="r" b="b"/>
            <a:pathLst>
              <a:path w="382904" h="367664">
                <a:moveTo>
                  <a:pt x="0" y="367283"/>
                </a:moveTo>
                <a:lnTo>
                  <a:pt x="382524" y="367283"/>
                </a:lnTo>
                <a:lnTo>
                  <a:pt x="382524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8575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4.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138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750" y="1941957"/>
            <a:ext cx="4973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Tahoma"/>
                <a:cs typeface="Tahoma"/>
              </a:rPr>
              <a:t>Example: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30" dirty="0">
                <a:latin typeface="Tahoma"/>
                <a:cs typeface="Tahoma"/>
              </a:rPr>
              <a:t>“I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am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happy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because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am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learning”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96253" y="1462658"/>
          <a:ext cx="1814830" cy="220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b="1" spc="-50" dirty="0">
                          <a:latin typeface="Tahoma"/>
                          <a:cs typeface="Tahoma"/>
                        </a:rPr>
                        <a:t>Word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b="1" spc="-70" dirty="0">
                          <a:latin typeface="Tahoma"/>
                          <a:cs typeface="Tahoma"/>
                        </a:rPr>
                        <a:t>Count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I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35" dirty="0">
                          <a:latin typeface="Tahoma"/>
                          <a:cs typeface="Tahoma"/>
                        </a:rPr>
                        <a:t>am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happy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because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learning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537197" y="3742182"/>
            <a:ext cx="1948180" cy="367665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901065">
              <a:lnSpc>
                <a:spcPct val="100000"/>
              </a:lnSpc>
              <a:spcBef>
                <a:spcPts val="650"/>
              </a:spcBef>
              <a:tabLst>
                <a:tab pos="1622425" algn="l"/>
              </a:tabLst>
            </a:pPr>
            <a:r>
              <a:rPr sz="1400" spc="10" dirty="0">
                <a:latin typeface="Tahoma"/>
                <a:cs typeface="Tahoma"/>
              </a:rPr>
              <a:t>Total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45" dirty="0">
                <a:latin typeface="Tahoma"/>
                <a:cs typeface="Tahoma"/>
              </a:rPr>
              <a:t>:	</a:t>
            </a:r>
            <a:r>
              <a:rPr sz="1400" spc="50" dirty="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4.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138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750" y="1941957"/>
            <a:ext cx="4973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Tahoma"/>
                <a:cs typeface="Tahoma"/>
              </a:rPr>
              <a:t>Example: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30" dirty="0">
                <a:latin typeface="Tahoma"/>
                <a:cs typeface="Tahoma"/>
              </a:rPr>
              <a:t>“I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am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happy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because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am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learning”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96253" y="1462658"/>
          <a:ext cx="1814830" cy="220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b="1" spc="-50" dirty="0">
                          <a:latin typeface="Tahoma"/>
                          <a:cs typeface="Tahoma"/>
                        </a:rPr>
                        <a:t>Word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b="1" spc="-70" dirty="0">
                          <a:latin typeface="Tahoma"/>
                          <a:cs typeface="Tahoma"/>
                        </a:rPr>
                        <a:t>Count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I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35" dirty="0">
                          <a:latin typeface="Tahoma"/>
                          <a:cs typeface="Tahoma"/>
                        </a:rPr>
                        <a:t>am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happy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because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learning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25943" y="3811625"/>
            <a:ext cx="850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3425" algn="l"/>
              </a:tabLst>
            </a:pPr>
            <a:r>
              <a:rPr sz="1400" spc="20" dirty="0">
                <a:latin typeface="Tahoma"/>
                <a:cs typeface="Tahoma"/>
              </a:rPr>
              <a:t>T</a:t>
            </a:r>
            <a:r>
              <a:rPr sz="1400" spc="1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tal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45" dirty="0">
                <a:latin typeface="Tahoma"/>
                <a:cs typeface="Tahoma"/>
              </a:rPr>
              <a:t>: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50" dirty="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2689" y="3300221"/>
            <a:ext cx="16662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Tahoma"/>
                <a:cs typeface="Tahoma"/>
              </a:rPr>
              <a:t>Proba</a:t>
            </a:r>
            <a:r>
              <a:rPr sz="1400" spc="20" dirty="0">
                <a:latin typeface="Tahoma"/>
                <a:cs typeface="Tahoma"/>
              </a:rPr>
              <a:t>bility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w</a:t>
            </a:r>
            <a:r>
              <a:rPr sz="1400" spc="35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2689" y="3726586"/>
            <a:ext cx="27584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0" dirty="0">
                <a:latin typeface="Tahoma"/>
                <a:cs typeface="Tahoma"/>
              </a:rPr>
              <a:t>Number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times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word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appears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2689" y="4153915"/>
            <a:ext cx="185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Tahoma"/>
                <a:cs typeface="Tahoma"/>
              </a:rPr>
              <a:t>Total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size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corpus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80" y="2438400"/>
            <a:ext cx="1702308" cy="63703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55" y="3272499"/>
            <a:ext cx="626021" cy="3070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530" y="3712464"/>
            <a:ext cx="630624" cy="3047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3844" y="4177732"/>
            <a:ext cx="215448" cy="21443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4.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138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750" y="1941957"/>
            <a:ext cx="4973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Tahoma"/>
                <a:cs typeface="Tahoma"/>
              </a:rPr>
              <a:t>Example: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30" dirty="0">
                <a:latin typeface="Tahoma"/>
                <a:cs typeface="Tahoma"/>
              </a:rPr>
              <a:t>“I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am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happy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because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I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am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learning”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96253" y="1462658"/>
          <a:ext cx="1814830" cy="220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b="1" spc="-50" dirty="0">
                          <a:latin typeface="Tahoma"/>
                          <a:cs typeface="Tahoma"/>
                        </a:rPr>
                        <a:t>Word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b="1" spc="-70" dirty="0">
                          <a:latin typeface="Tahoma"/>
                          <a:cs typeface="Tahoma"/>
                        </a:rPr>
                        <a:t>Count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I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35" dirty="0">
                          <a:latin typeface="Tahoma"/>
                          <a:cs typeface="Tahoma"/>
                        </a:rPr>
                        <a:t>am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happy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because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learning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25943" y="3811625"/>
            <a:ext cx="850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3425" algn="l"/>
              </a:tabLst>
            </a:pPr>
            <a:r>
              <a:rPr sz="1400" spc="20" dirty="0">
                <a:latin typeface="Tahoma"/>
                <a:cs typeface="Tahoma"/>
              </a:rPr>
              <a:t>T</a:t>
            </a:r>
            <a:r>
              <a:rPr sz="1400" spc="1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tal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45" dirty="0">
                <a:latin typeface="Tahoma"/>
                <a:cs typeface="Tahoma"/>
              </a:rPr>
              <a:t>: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50" dirty="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2689" y="3300221"/>
            <a:ext cx="16662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Tahoma"/>
                <a:cs typeface="Tahoma"/>
              </a:rPr>
              <a:t>Proba</a:t>
            </a:r>
            <a:r>
              <a:rPr sz="1400" spc="20" dirty="0">
                <a:latin typeface="Tahoma"/>
                <a:cs typeface="Tahoma"/>
              </a:rPr>
              <a:t>bility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w</a:t>
            </a:r>
            <a:r>
              <a:rPr sz="1400" spc="35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2689" y="3726586"/>
            <a:ext cx="27584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0" dirty="0">
                <a:latin typeface="Tahoma"/>
                <a:cs typeface="Tahoma"/>
              </a:rPr>
              <a:t>Number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times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word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appears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2689" y="4153915"/>
            <a:ext cx="185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Tahoma"/>
                <a:cs typeface="Tahoma"/>
              </a:rPr>
              <a:t>Total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size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corpus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39630" y="2370010"/>
            <a:ext cx="3038475" cy="839469"/>
            <a:chOff x="3139630" y="2370010"/>
            <a:chExt cx="3038475" cy="839469"/>
          </a:xfrm>
        </p:grpSpPr>
        <p:sp>
          <p:nvSpPr>
            <p:cNvPr id="12" name="object 12"/>
            <p:cNvSpPr/>
            <p:nvPr/>
          </p:nvSpPr>
          <p:spPr>
            <a:xfrm>
              <a:off x="3153917" y="2384298"/>
              <a:ext cx="3009900" cy="810895"/>
            </a:xfrm>
            <a:custGeom>
              <a:avLst/>
              <a:gdLst/>
              <a:ahLst/>
              <a:cxnLst/>
              <a:rect l="l" t="t" r="r" b="b"/>
              <a:pathLst>
                <a:path w="3009900" h="810894">
                  <a:moveTo>
                    <a:pt x="0" y="810768"/>
                  </a:moveTo>
                  <a:lnTo>
                    <a:pt x="3009900" y="810768"/>
                  </a:lnTo>
                  <a:lnTo>
                    <a:pt x="3009900" y="0"/>
                  </a:lnTo>
                  <a:lnTo>
                    <a:pt x="0" y="0"/>
                  </a:lnTo>
                  <a:lnTo>
                    <a:pt x="0" y="810768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8415" y="2470404"/>
              <a:ext cx="2555748" cy="637032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780" y="2438400"/>
            <a:ext cx="1702308" cy="63703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155" y="3272499"/>
            <a:ext cx="626021" cy="30705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7530" y="3712464"/>
            <a:ext cx="630624" cy="3047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3844" y="4177732"/>
            <a:ext cx="215448" cy="21443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4.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138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146" y="1561922"/>
            <a:ext cx="7861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ah 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B7B7B7"/>
                </a:solidFill>
                <a:latin typeface="Tahoma"/>
                <a:cs typeface="Tahoma"/>
              </a:rPr>
              <a:t>yeah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9897" y="2387345"/>
            <a:ext cx="965200" cy="52324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2800" spc="-15" dirty="0">
                <a:latin typeface="Tahoma"/>
                <a:cs typeface="Tahoma"/>
              </a:rPr>
              <a:t>dear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146" y="2842336"/>
            <a:ext cx="78613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B7B7B7"/>
                </a:solidFill>
                <a:latin typeface="Tahoma"/>
                <a:cs typeface="Tahoma"/>
              </a:rPr>
              <a:t>e</a:t>
            </a:r>
            <a:r>
              <a:rPr sz="2800" spc="-40" dirty="0">
                <a:solidFill>
                  <a:srgbClr val="B7B7B7"/>
                </a:solidFill>
                <a:latin typeface="Tahoma"/>
                <a:cs typeface="Tahoma"/>
              </a:rPr>
              <a:t>an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95" dirty="0">
                <a:solidFill>
                  <a:srgbClr val="B7B7B7"/>
                </a:solidFill>
                <a:latin typeface="Tahoma"/>
                <a:cs typeface="Tahoma"/>
              </a:rPr>
              <a:t>…</a:t>
            </a:r>
            <a:r>
              <a:rPr sz="2800" spc="-16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400" i="1" spc="-105" dirty="0">
                <a:solidFill>
                  <a:srgbClr val="B7B7B7"/>
                </a:solidFill>
                <a:latin typeface="Trebuchet MS"/>
                <a:cs typeface="Trebuchet MS"/>
              </a:rPr>
              <a:t>etc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5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Tahoma"/>
                <a:cs typeface="Tahoma"/>
              </a:rPr>
              <a:t>Building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the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662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4.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1240358"/>
            <a:ext cx="3138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146" y="1558874"/>
            <a:ext cx="2593975" cy="882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0" dirty="0">
                <a:solidFill>
                  <a:srgbClr val="B7B7B7"/>
                </a:solidFill>
                <a:uFill>
                  <a:solidFill>
                    <a:srgbClr val="B7B7B7"/>
                  </a:solidFill>
                </a:uFill>
                <a:latin typeface="Tahoma"/>
                <a:cs typeface="Tahoma"/>
              </a:rPr>
              <a:t>deah</a:t>
            </a:r>
            <a:r>
              <a:rPr sz="2800" spc="-17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2325" dirty="0">
                <a:latin typeface="Tahoma"/>
                <a:cs typeface="Tahoma"/>
              </a:rPr>
              <a:t>→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dear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-2280" dirty="0">
                <a:latin typeface="Segoe UI Emoji"/>
                <a:cs typeface="Segoe UI Emoji"/>
              </a:rPr>
              <a:t>✅</a:t>
            </a:r>
            <a:endParaRPr sz="28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spc="-10" dirty="0">
                <a:solidFill>
                  <a:srgbClr val="B7B7B7"/>
                </a:solidFill>
                <a:latin typeface="Tahoma"/>
                <a:cs typeface="Tahoma"/>
              </a:rPr>
              <a:t>yeah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9897" y="2387345"/>
            <a:ext cx="965200" cy="52324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2800" spc="-15" dirty="0">
                <a:latin typeface="Tahoma"/>
                <a:cs typeface="Tahoma"/>
              </a:rPr>
              <a:t>dear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146" y="2842336"/>
            <a:ext cx="78613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B7B7B7"/>
                </a:solidFill>
                <a:latin typeface="Tahoma"/>
                <a:cs typeface="Tahoma"/>
              </a:rPr>
              <a:t>e</a:t>
            </a:r>
            <a:r>
              <a:rPr sz="2800" spc="-40" dirty="0">
                <a:solidFill>
                  <a:srgbClr val="B7B7B7"/>
                </a:solidFill>
                <a:latin typeface="Tahoma"/>
                <a:cs typeface="Tahoma"/>
              </a:rPr>
              <a:t>an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95" dirty="0">
                <a:solidFill>
                  <a:srgbClr val="B7B7B7"/>
                </a:solidFill>
                <a:latin typeface="Tahoma"/>
                <a:cs typeface="Tahoma"/>
              </a:rPr>
              <a:t>…</a:t>
            </a:r>
            <a:r>
              <a:rPr sz="2800" spc="-16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400" i="1" spc="-105" dirty="0">
                <a:solidFill>
                  <a:srgbClr val="B7B7B7"/>
                </a:solidFill>
                <a:latin typeface="Trebuchet MS"/>
                <a:cs typeface="Trebuchet MS"/>
              </a:rPr>
              <a:t>etc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ahoma"/>
                <a:cs typeface="Tahoma"/>
              </a:rPr>
              <a:t>Summary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3994150" cy="2129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749300" marR="2798445">
              <a:lnSpc>
                <a:spcPct val="115100"/>
              </a:lnSpc>
              <a:spcBef>
                <a:spcPts val="30"/>
              </a:spcBef>
            </a:pPr>
            <a:r>
              <a:rPr sz="1000" spc="-20" dirty="0">
                <a:latin typeface="Tahoma"/>
                <a:cs typeface="Tahoma"/>
              </a:rPr>
              <a:t>Insert 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Delete 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Switch 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Re</a:t>
            </a:r>
            <a:r>
              <a:rPr sz="1000" spc="5" dirty="0">
                <a:latin typeface="Tahoma"/>
                <a:cs typeface="Tahoma"/>
              </a:rPr>
              <a:t>pl</a:t>
            </a:r>
            <a:r>
              <a:rPr sz="1000" spc="-35" dirty="0">
                <a:latin typeface="Tahoma"/>
                <a:cs typeface="Tahoma"/>
              </a:rPr>
              <a:t>a</a:t>
            </a:r>
            <a:r>
              <a:rPr sz="1000" spc="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146" y="1558874"/>
            <a:ext cx="2585085" cy="216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u="heavy" spc="10" dirty="0">
                <a:solidFill>
                  <a:srgbClr val="B7B7B7"/>
                </a:solidFill>
                <a:uFill>
                  <a:solidFill>
                    <a:srgbClr val="B7B7B7"/>
                  </a:solidFill>
                </a:uFill>
                <a:latin typeface="Tahoma"/>
                <a:cs typeface="Tahoma"/>
              </a:rPr>
              <a:t>d</a:t>
            </a:r>
            <a:r>
              <a:rPr sz="2800" u="heavy" dirty="0">
                <a:solidFill>
                  <a:srgbClr val="B7B7B7"/>
                </a:solidFill>
                <a:uFill>
                  <a:solidFill>
                    <a:srgbClr val="B7B7B7"/>
                  </a:solidFill>
                </a:uFill>
                <a:latin typeface="Tahoma"/>
                <a:cs typeface="Tahoma"/>
              </a:rPr>
              <a:t>e</a:t>
            </a:r>
            <a:r>
              <a:rPr sz="2800" u="heavy" spc="-40" dirty="0">
                <a:solidFill>
                  <a:srgbClr val="B7B7B7"/>
                </a:solidFill>
                <a:uFill>
                  <a:solidFill>
                    <a:srgbClr val="B7B7B7"/>
                  </a:solidFill>
                </a:uFill>
                <a:latin typeface="Tahoma"/>
                <a:cs typeface="Tahoma"/>
              </a:rPr>
              <a:t>ah</a:t>
            </a:r>
            <a:r>
              <a:rPr sz="2800" spc="-17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2325" dirty="0">
                <a:solidFill>
                  <a:srgbClr val="B7B7B7"/>
                </a:solidFill>
                <a:latin typeface="Tahoma"/>
                <a:cs typeface="Tahoma"/>
              </a:rPr>
              <a:t>→</a:t>
            </a:r>
            <a:r>
              <a:rPr sz="2800" spc="-16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B7B7B7"/>
                </a:solidFill>
                <a:latin typeface="Tahoma"/>
                <a:cs typeface="Tahoma"/>
              </a:rPr>
              <a:t>e</a:t>
            </a:r>
            <a:r>
              <a:rPr sz="2800" spc="-35" dirty="0">
                <a:solidFill>
                  <a:srgbClr val="B7B7B7"/>
                </a:solidFill>
                <a:latin typeface="Tahoma"/>
                <a:cs typeface="Tahoma"/>
              </a:rPr>
              <a:t>ar</a:t>
            </a:r>
            <a:r>
              <a:rPr sz="2800" spc="-22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-2540" dirty="0">
                <a:solidFill>
                  <a:srgbClr val="B7B7B7"/>
                </a:solidFill>
                <a:latin typeface="Segoe UI Emoji"/>
                <a:cs typeface="Segoe UI Emoji"/>
              </a:rPr>
              <a:t>☑️</a:t>
            </a:r>
            <a:endParaRPr sz="2800">
              <a:latin typeface="Segoe UI Emoji"/>
              <a:cs typeface="Segoe UI Emoji"/>
            </a:endParaRPr>
          </a:p>
          <a:p>
            <a:pPr marL="12700" marR="1803400" algn="just">
              <a:lnSpc>
                <a:spcPct val="100000"/>
              </a:lnSpc>
              <a:spcBef>
                <a:spcPts val="30"/>
              </a:spcBef>
            </a:pPr>
            <a:r>
              <a:rPr sz="2800" spc="-20" dirty="0">
                <a:solidFill>
                  <a:srgbClr val="B7B7B7"/>
                </a:solidFill>
                <a:latin typeface="Tahoma"/>
                <a:cs typeface="Tahoma"/>
              </a:rPr>
              <a:t>yeah </a:t>
            </a:r>
            <a:r>
              <a:rPr sz="2800" spc="-86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B7B7B7"/>
                </a:solidFill>
                <a:latin typeface="Tahoma"/>
                <a:cs typeface="Tahoma"/>
              </a:rPr>
              <a:t>dear </a:t>
            </a:r>
            <a:r>
              <a:rPr sz="2800" spc="-86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B7B7B7"/>
                </a:solidFill>
                <a:latin typeface="Tahoma"/>
                <a:cs typeface="Tahoma"/>
              </a:rPr>
              <a:t>e</a:t>
            </a:r>
            <a:r>
              <a:rPr sz="2800" spc="-40" dirty="0">
                <a:solidFill>
                  <a:srgbClr val="B7B7B7"/>
                </a:solidFill>
                <a:latin typeface="Tahoma"/>
                <a:cs typeface="Tahoma"/>
              </a:rPr>
              <a:t>an</a:t>
            </a:r>
            <a:endParaRPr sz="28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2800" spc="-195" dirty="0">
                <a:solidFill>
                  <a:srgbClr val="B7B7B7"/>
                </a:solidFill>
                <a:latin typeface="Tahoma"/>
                <a:cs typeface="Tahoma"/>
              </a:rPr>
              <a:t>…</a:t>
            </a:r>
            <a:r>
              <a:rPr sz="2800" spc="-16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400" i="1" spc="-155" dirty="0">
                <a:solidFill>
                  <a:srgbClr val="B7B7B7"/>
                </a:solidFill>
                <a:latin typeface="Trebuchet MS"/>
                <a:cs typeface="Trebuchet MS"/>
              </a:rPr>
              <a:t>e</a:t>
            </a:r>
            <a:r>
              <a:rPr sz="2400" i="1" spc="-185" dirty="0">
                <a:solidFill>
                  <a:srgbClr val="B7B7B7"/>
                </a:solidFill>
                <a:latin typeface="Trebuchet MS"/>
                <a:cs typeface="Trebuchet MS"/>
              </a:rPr>
              <a:t>t</a:t>
            </a:r>
            <a:r>
              <a:rPr sz="2400" i="1" spc="-15" dirty="0">
                <a:solidFill>
                  <a:srgbClr val="B7B7B7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488" y="3439667"/>
            <a:ext cx="1703832" cy="63703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ahoma"/>
                <a:cs typeface="Tahoma"/>
              </a:rPr>
              <a:t>Summary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3994150" cy="2129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749300" marR="2798445">
              <a:lnSpc>
                <a:spcPct val="115100"/>
              </a:lnSpc>
              <a:spcBef>
                <a:spcPts val="30"/>
              </a:spcBef>
            </a:pPr>
            <a:r>
              <a:rPr sz="1000" spc="-20" dirty="0">
                <a:latin typeface="Tahoma"/>
                <a:cs typeface="Tahoma"/>
              </a:rPr>
              <a:t>Insert 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Delete 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Switch 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Re</a:t>
            </a:r>
            <a:r>
              <a:rPr sz="1000" spc="5" dirty="0">
                <a:latin typeface="Tahoma"/>
                <a:cs typeface="Tahoma"/>
              </a:rPr>
              <a:t>pl</a:t>
            </a:r>
            <a:r>
              <a:rPr sz="1000" spc="-35" dirty="0">
                <a:latin typeface="Tahoma"/>
                <a:cs typeface="Tahoma"/>
              </a:rPr>
              <a:t>a</a:t>
            </a:r>
            <a:r>
              <a:rPr sz="1000" spc="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146" y="1558874"/>
            <a:ext cx="2585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40" dirty="0">
                <a:latin typeface="Tahoma"/>
                <a:cs typeface="Tahoma"/>
              </a:rPr>
              <a:t>ah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2325" dirty="0">
                <a:solidFill>
                  <a:srgbClr val="B7B7B7"/>
                </a:solidFill>
                <a:latin typeface="Tahoma"/>
                <a:cs typeface="Tahoma"/>
              </a:rPr>
              <a:t>→</a:t>
            </a:r>
            <a:r>
              <a:rPr sz="2800" spc="-16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B7B7B7"/>
                </a:solidFill>
                <a:latin typeface="Tahoma"/>
                <a:cs typeface="Tahoma"/>
              </a:rPr>
              <a:t>e</a:t>
            </a:r>
            <a:r>
              <a:rPr sz="2800" spc="-35" dirty="0">
                <a:solidFill>
                  <a:srgbClr val="B7B7B7"/>
                </a:solidFill>
                <a:latin typeface="Tahoma"/>
                <a:cs typeface="Tahoma"/>
              </a:rPr>
              <a:t>ar</a:t>
            </a:r>
            <a:r>
              <a:rPr sz="2800" spc="-22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-2540" dirty="0">
                <a:solidFill>
                  <a:srgbClr val="B7B7B7"/>
                </a:solidFill>
                <a:latin typeface="Segoe UI Emoji"/>
                <a:cs typeface="Segoe UI Emoji"/>
              </a:rPr>
              <a:t>☑️</a:t>
            </a:r>
            <a:endParaRPr sz="2800">
              <a:latin typeface="Segoe UI Emoji"/>
              <a:cs typeface="Segoe UI Emoj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146" y="1989200"/>
            <a:ext cx="78613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B7B7B7"/>
                </a:solidFill>
                <a:latin typeface="Tahoma"/>
                <a:cs typeface="Tahoma"/>
              </a:rPr>
              <a:t>yeah </a:t>
            </a:r>
            <a:r>
              <a:rPr sz="2800" spc="-86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B7B7B7"/>
                </a:solidFill>
                <a:latin typeface="Tahoma"/>
                <a:cs typeface="Tahoma"/>
              </a:rPr>
              <a:t>dear </a:t>
            </a:r>
            <a:r>
              <a:rPr sz="2800" spc="-86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B7B7B7"/>
                </a:solidFill>
                <a:latin typeface="Tahoma"/>
                <a:cs typeface="Tahoma"/>
              </a:rPr>
              <a:t>e</a:t>
            </a:r>
            <a:r>
              <a:rPr sz="2800" spc="-40" dirty="0">
                <a:solidFill>
                  <a:srgbClr val="B7B7B7"/>
                </a:solidFill>
                <a:latin typeface="Tahoma"/>
                <a:cs typeface="Tahoma"/>
              </a:rPr>
              <a:t>an</a:t>
            </a:r>
            <a:endParaRPr sz="28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spc="-195" dirty="0">
                <a:solidFill>
                  <a:srgbClr val="B7B7B7"/>
                </a:solidFill>
                <a:latin typeface="Tahoma"/>
                <a:cs typeface="Tahoma"/>
              </a:rPr>
              <a:t>…</a:t>
            </a:r>
            <a:r>
              <a:rPr sz="2800" spc="-16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400" i="1" spc="-155" dirty="0">
                <a:solidFill>
                  <a:srgbClr val="B7B7B7"/>
                </a:solidFill>
                <a:latin typeface="Trebuchet MS"/>
                <a:cs typeface="Trebuchet MS"/>
              </a:rPr>
              <a:t>e</a:t>
            </a:r>
            <a:r>
              <a:rPr sz="2400" i="1" spc="-185" dirty="0">
                <a:solidFill>
                  <a:srgbClr val="B7B7B7"/>
                </a:solidFill>
                <a:latin typeface="Trebuchet MS"/>
                <a:cs typeface="Trebuchet MS"/>
              </a:rPr>
              <a:t>t</a:t>
            </a:r>
            <a:r>
              <a:rPr sz="2400" i="1" spc="-15" dirty="0">
                <a:solidFill>
                  <a:srgbClr val="B7B7B7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79897" y="1549146"/>
            <a:ext cx="965200" cy="523240"/>
          </a:xfrm>
          <a:custGeom>
            <a:avLst/>
            <a:gdLst/>
            <a:ahLst/>
            <a:cxnLst/>
            <a:rect l="l" t="t" r="r" b="b"/>
            <a:pathLst>
              <a:path w="965200" h="523239">
                <a:moveTo>
                  <a:pt x="0" y="522731"/>
                </a:moveTo>
                <a:lnTo>
                  <a:pt x="964691" y="522731"/>
                </a:lnTo>
                <a:lnTo>
                  <a:pt x="964691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28575">
            <a:solidFill>
              <a:srgbClr val="6AA84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231" y="3452156"/>
            <a:ext cx="1342271" cy="473004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ahoma"/>
                <a:cs typeface="Tahoma"/>
              </a:rPr>
              <a:t>Summary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997" y="1152905"/>
            <a:ext cx="4208145" cy="45593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95"/>
              </a:spcBef>
              <a:tabLst>
                <a:tab pos="495300" algn="l"/>
              </a:tabLst>
            </a:pPr>
            <a:r>
              <a:rPr sz="1800" spc="-45" dirty="0">
                <a:latin typeface="Tahoma"/>
                <a:cs typeface="Tahoma"/>
              </a:rPr>
              <a:t>1</a:t>
            </a:r>
            <a:r>
              <a:rPr sz="1800" spc="-25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536191"/>
            <a:ext cx="3994150" cy="178879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800" spc="-30" dirty="0">
                <a:latin typeface="Tahoma"/>
                <a:cs typeface="Tahoma"/>
              </a:rPr>
              <a:t>2.	</a:t>
            </a: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749300" marR="2798445">
              <a:lnSpc>
                <a:spcPct val="115100"/>
              </a:lnSpc>
              <a:spcBef>
                <a:spcPts val="30"/>
              </a:spcBef>
            </a:pPr>
            <a:r>
              <a:rPr sz="1000" spc="-20" dirty="0">
                <a:latin typeface="Tahoma"/>
                <a:cs typeface="Tahoma"/>
              </a:rPr>
              <a:t>Insert 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Delete 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Switch 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Re</a:t>
            </a:r>
            <a:r>
              <a:rPr sz="1000" spc="5" dirty="0">
                <a:latin typeface="Tahoma"/>
                <a:cs typeface="Tahoma"/>
              </a:rPr>
              <a:t>pl</a:t>
            </a:r>
            <a:r>
              <a:rPr sz="1000" spc="-35" dirty="0">
                <a:latin typeface="Tahoma"/>
                <a:cs typeface="Tahoma"/>
              </a:rPr>
              <a:t>a</a:t>
            </a:r>
            <a:r>
              <a:rPr sz="1000" spc="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146" y="1558874"/>
            <a:ext cx="2585085" cy="216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ah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2325" dirty="0">
                <a:solidFill>
                  <a:srgbClr val="B7B7B7"/>
                </a:solidFill>
                <a:latin typeface="Tahoma"/>
                <a:cs typeface="Tahoma"/>
              </a:rPr>
              <a:t>→</a:t>
            </a:r>
            <a:r>
              <a:rPr sz="2800" spc="-16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B7B7B7"/>
                </a:solidFill>
                <a:latin typeface="Tahoma"/>
                <a:cs typeface="Tahoma"/>
              </a:rPr>
              <a:t>e</a:t>
            </a:r>
            <a:r>
              <a:rPr sz="2800" spc="-35" dirty="0">
                <a:solidFill>
                  <a:srgbClr val="B7B7B7"/>
                </a:solidFill>
                <a:latin typeface="Tahoma"/>
                <a:cs typeface="Tahoma"/>
              </a:rPr>
              <a:t>ar</a:t>
            </a:r>
            <a:r>
              <a:rPr sz="2800" spc="-22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-2540" dirty="0">
                <a:solidFill>
                  <a:srgbClr val="B7B7B7"/>
                </a:solidFill>
                <a:latin typeface="Segoe UI Emoji"/>
                <a:cs typeface="Segoe UI Emoji"/>
              </a:rPr>
              <a:t>☑️</a:t>
            </a:r>
            <a:endParaRPr sz="2800">
              <a:latin typeface="Segoe UI Emoji"/>
              <a:cs typeface="Segoe UI Emoji"/>
            </a:endParaRPr>
          </a:p>
          <a:p>
            <a:pPr marL="12700" marR="1803400" algn="just">
              <a:lnSpc>
                <a:spcPct val="100000"/>
              </a:lnSpc>
              <a:spcBef>
                <a:spcPts val="30"/>
              </a:spcBef>
            </a:pPr>
            <a:r>
              <a:rPr sz="2800" spc="-20" dirty="0">
                <a:solidFill>
                  <a:srgbClr val="B7B7B7"/>
                </a:solidFill>
                <a:latin typeface="Tahoma"/>
                <a:cs typeface="Tahoma"/>
              </a:rPr>
              <a:t>yeah </a:t>
            </a:r>
            <a:r>
              <a:rPr sz="2800" spc="-86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B7B7B7"/>
                </a:solidFill>
                <a:latin typeface="Tahoma"/>
                <a:cs typeface="Tahoma"/>
              </a:rPr>
              <a:t>dear </a:t>
            </a:r>
            <a:r>
              <a:rPr sz="2800" spc="-86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B7B7B7"/>
                </a:solidFill>
                <a:latin typeface="Tahoma"/>
                <a:cs typeface="Tahoma"/>
              </a:rPr>
              <a:t>e</a:t>
            </a:r>
            <a:r>
              <a:rPr sz="2800" spc="-40" dirty="0">
                <a:solidFill>
                  <a:srgbClr val="B7B7B7"/>
                </a:solidFill>
                <a:latin typeface="Tahoma"/>
                <a:cs typeface="Tahoma"/>
              </a:rPr>
              <a:t>an</a:t>
            </a:r>
            <a:endParaRPr sz="28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2800" spc="-195" dirty="0">
                <a:solidFill>
                  <a:srgbClr val="B7B7B7"/>
                </a:solidFill>
                <a:latin typeface="Tahoma"/>
                <a:cs typeface="Tahoma"/>
              </a:rPr>
              <a:t>…</a:t>
            </a:r>
            <a:r>
              <a:rPr sz="2800" spc="-16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400" i="1" spc="-155" dirty="0">
                <a:solidFill>
                  <a:srgbClr val="B7B7B7"/>
                </a:solidFill>
                <a:latin typeface="Trebuchet MS"/>
                <a:cs typeface="Trebuchet MS"/>
              </a:rPr>
              <a:t>e</a:t>
            </a:r>
            <a:r>
              <a:rPr sz="2400" i="1" spc="-185" dirty="0">
                <a:solidFill>
                  <a:srgbClr val="B7B7B7"/>
                </a:solidFill>
                <a:latin typeface="Trebuchet MS"/>
                <a:cs typeface="Trebuchet MS"/>
              </a:rPr>
              <a:t>t</a:t>
            </a:r>
            <a:r>
              <a:rPr sz="2400" i="1" spc="-15" dirty="0">
                <a:solidFill>
                  <a:srgbClr val="B7B7B7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231" y="3452156"/>
            <a:ext cx="1342271" cy="4730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041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ahoma"/>
                <a:cs typeface="Tahoma"/>
              </a:rPr>
              <a:t>Learning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obje</a:t>
            </a:r>
            <a:r>
              <a:rPr sz="2800" spc="-15" dirty="0">
                <a:latin typeface="Tahoma"/>
                <a:cs typeface="Tahoma"/>
              </a:rPr>
              <a:t>c</a:t>
            </a:r>
            <a:r>
              <a:rPr sz="2800" spc="20" dirty="0">
                <a:latin typeface="Tahoma"/>
                <a:cs typeface="Tahoma"/>
              </a:rPr>
              <a:t>tives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2913380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65" dirty="0">
                <a:latin typeface="Tahoma"/>
                <a:cs typeface="Tahoma"/>
              </a:rPr>
              <a:t>What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autocorrect?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45" dirty="0">
                <a:latin typeface="Tahoma"/>
                <a:cs typeface="Tahoma"/>
              </a:rPr>
              <a:t>Bui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ding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40" dirty="0">
                <a:latin typeface="Tahoma"/>
                <a:cs typeface="Tahoma"/>
              </a:rPr>
              <a:t>Minimum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42202" y="1133350"/>
            <a:ext cx="3351529" cy="2891790"/>
            <a:chOff x="4942202" y="1133350"/>
            <a:chExt cx="3351529" cy="28917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2202" y="1133350"/>
              <a:ext cx="1799316" cy="15353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9987" y="1970532"/>
              <a:ext cx="2293619" cy="20543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ahoma"/>
                <a:cs typeface="Tahoma"/>
              </a:rPr>
              <a:t>Summary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3293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spc="-45" dirty="0">
                <a:latin typeface="Tahoma"/>
                <a:cs typeface="Tahoma"/>
              </a:rPr>
              <a:t>1</a:t>
            </a:r>
            <a:r>
              <a:rPr sz="1800" spc="-25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2598267"/>
            <a:ext cx="3480435" cy="7264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997" y="1578102"/>
            <a:ext cx="4208145" cy="1083945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209"/>
              </a:spcBef>
              <a:tabLst>
                <a:tab pos="495300" algn="l"/>
              </a:tabLst>
            </a:pPr>
            <a:r>
              <a:rPr sz="1800" spc="-30" dirty="0">
                <a:latin typeface="Tahoma"/>
                <a:cs typeface="Tahoma"/>
              </a:rPr>
              <a:t>2.	</a:t>
            </a: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889000" marR="2872105">
              <a:lnSpc>
                <a:spcPct val="115100"/>
              </a:lnSpc>
              <a:spcBef>
                <a:spcPts val="30"/>
              </a:spcBef>
            </a:pPr>
            <a:r>
              <a:rPr sz="1000" spc="-20" dirty="0">
                <a:latin typeface="Tahoma"/>
                <a:cs typeface="Tahoma"/>
              </a:rPr>
              <a:t>Insert 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Delete 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Switch 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Re</a:t>
            </a:r>
            <a:r>
              <a:rPr sz="1000" spc="5" dirty="0">
                <a:latin typeface="Tahoma"/>
                <a:cs typeface="Tahoma"/>
              </a:rPr>
              <a:t>pl</a:t>
            </a:r>
            <a:r>
              <a:rPr sz="1000" spc="-35" dirty="0">
                <a:latin typeface="Tahoma"/>
                <a:cs typeface="Tahoma"/>
              </a:rPr>
              <a:t>a</a:t>
            </a:r>
            <a:r>
              <a:rPr sz="1000" spc="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146" y="1558874"/>
            <a:ext cx="2585085" cy="216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ah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2325" dirty="0">
                <a:solidFill>
                  <a:srgbClr val="B7B7B7"/>
                </a:solidFill>
                <a:latin typeface="Tahoma"/>
                <a:cs typeface="Tahoma"/>
              </a:rPr>
              <a:t>→</a:t>
            </a:r>
            <a:r>
              <a:rPr sz="2800" spc="-16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B7B7B7"/>
                </a:solidFill>
                <a:latin typeface="Tahoma"/>
                <a:cs typeface="Tahoma"/>
              </a:rPr>
              <a:t>e</a:t>
            </a:r>
            <a:r>
              <a:rPr sz="2800" spc="-35" dirty="0">
                <a:solidFill>
                  <a:srgbClr val="B7B7B7"/>
                </a:solidFill>
                <a:latin typeface="Tahoma"/>
                <a:cs typeface="Tahoma"/>
              </a:rPr>
              <a:t>ar</a:t>
            </a:r>
            <a:r>
              <a:rPr sz="2800" spc="-22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-2540" dirty="0">
                <a:solidFill>
                  <a:srgbClr val="B7B7B7"/>
                </a:solidFill>
                <a:latin typeface="Segoe UI Emoji"/>
                <a:cs typeface="Segoe UI Emoji"/>
              </a:rPr>
              <a:t>☑️</a:t>
            </a:r>
            <a:endParaRPr sz="2800">
              <a:latin typeface="Segoe UI Emoji"/>
              <a:cs typeface="Segoe UI Emoji"/>
            </a:endParaRPr>
          </a:p>
          <a:p>
            <a:pPr marL="12700" marR="1838960" algn="just">
              <a:lnSpc>
                <a:spcPct val="100000"/>
              </a:lnSpc>
              <a:spcBef>
                <a:spcPts val="30"/>
              </a:spcBef>
            </a:pPr>
            <a:r>
              <a:rPr sz="2800" spc="-70" dirty="0">
                <a:latin typeface="Tahoma"/>
                <a:cs typeface="Tahoma"/>
              </a:rPr>
              <a:t>_eah  </a:t>
            </a:r>
            <a:r>
              <a:rPr sz="2800" spc="-75" dirty="0">
                <a:latin typeface="Tahoma"/>
                <a:cs typeface="Tahoma"/>
              </a:rPr>
              <a:t>d_ar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de_r</a:t>
            </a:r>
            <a:endParaRPr sz="28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2800" spc="-195" dirty="0">
                <a:latin typeface="Tahoma"/>
                <a:cs typeface="Tahoma"/>
              </a:rPr>
              <a:t>…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400" i="1" spc="-155" dirty="0">
                <a:latin typeface="Trebuchet MS"/>
                <a:cs typeface="Trebuchet MS"/>
              </a:rPr>
              <a:t>e</a:t>
            </a:r>
            <a:r>
              <a:rPr sz="2400" i="1" spc="-185" dirty="0">
                <a:latin typeface="Trebuchet MS"/>
                <a:cs typeface="Trebuchet MS"/>
              </a:rPr>
              <a:t>t</a:t>
            </a:r>
            <a:r>
              <a:rPr sz="2400" i="1" spc="-15" dirty="0"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231" y="3452156"/>
            <a:ext cx="1342271" cy="47300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ahoma"/>
                <a:cs typeface="Tahoma"/>
              </a:rPr>
              <a:t>Summary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997" y="2617470"/>
            <a:ext cx="4208145" cy="40132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05"/>
              </a:spcBef>
              <a:tabLst>
                <a:tab pos="495300" algn="l"/>
              </a:tabLst>
            </a:pPr>
            <a:r>
              <a:rPr sz="1800" spc="-30" dirty="0">
                <a:latin typeface="Tahoma"/>
                <a:cs typeface="Tahoma"/>
              </a:rPr>
              <a:t>1.	</a:t>
            </a: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2993898"/>
            <a:ext cx="3480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30" dirty="0">
                <a:latin typeface="Tahoma"/>
                <a:cs typeface="Tahoma"/>
              </a:rPr>
              <a:t>2.	</a:t>
            </a: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195000"/>
            <a:ext cx="3994150" cy="14325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749300" marR="2798445">
              <a:lnSpc>
                <a:spcPct val="115100"/>
              </a:lnSpc>
              <a:spcBef>
                <a:spcPts val="30"/>
              </a:spcBef>
            </a:pPr>
            <a:r>
              <a:rPr sz="1000" spc="-20" dirty="0">
                <a:latin typeface="Tahoma"/>
                <a:cs typeface="Tahoma"/>
              </a:rPr>
              <a:t>Insert 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Delete 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Switch 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Re</a:t>
            </a:r>
            <a:r>
              <a:rPr sz="1000" spc="5" dirty="0">
                <a:latin typeface="Tahoma"/>
                <a:cs typeface="Tahoma"/>
              </a:rPr>
              <a:t>pl</a:t>
            </a:r>
            <a:r>
              <a:rPr sz="1000" spc="-35" dirty="0">
                <a:latin typeface="Tahoma"/>
                <a:cs typeface="Tahoma"/>
              </a:rPr>
              <a:t>a</a:t>
            </a:r>
            <a:r>
              <a:rPr sz="1000" spc="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146" y="1558874"/>
            <a:ext cx="2585085" cy="216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ah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2325" dirty="0">
                <a:solidFill>
                  <a:srgbClr val="B7B7B7"/>
                </a:solidFill>
                <a:latin typeface="Tahoma"/>
                <a:cs typeface="Tahoma"/>
              </a:rPr>
              <a:t>→</a:t>
            </a:r>
            <a:r>
              <a:rPr sz="2800" spc="-16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B7B7B7"/>
                </a:solidFill>
                <a:latin typeface="Tahoma"/>
                <a:cs typeface="Tahoma"/>
              </a:rPr>
              <a:t>e</a:t>
            </a:r>
            <a:r>
              <a:rPr sz="2800" spc="-35" dirty="0">
                <a:solidFill>
                  <a:srgbClr val="B7B7B7"/>
                </a:solidFill>
                <a:latin typeface="Tahoma"/>
                <a:cs typeface="Tahoma"/>
              </a:rPr>
              <a:t>ar</a:t>
            </a:r>
            <a:r>
              <a:rPr sz="2800" spc="-22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-2540" dirty="0">
                <a:solidFill>
                  <a:srgbClr val="B7B7B7"/>
                </a:solidFill>
                <a:latin typeface="Segoe UI Emoji"/>
                <a:cs typeface="Segoe UI Emoji"/>
              </a:rPr>
              <a:t>☑️</a:t>
            </a:r>
            <a:endParaRPr sz="2800">
              <a:latin typeface="Segoe UI Emoji"/>
              <a:cs typeface="Segoe UI Emoji"/>
            </a:endParaRPr>
          </a:p>
          <a:p>
            <a:pPr marL="12700" marR="1803400" algn="just">
              <a:lnSpc>
                <a:spcPct val="100000"/>
              </a:lnSpc>
              <a:spcBef>
                <a:spcPts val="30"/>
              </a:spcBef>
            </a:pPr>
            <a:r>
              <a:rPr sz="2800" spc="-20" dirty="0">
                <a:latin typeface="Tahoma"/>
                <a:cs typeface="Tahoma"/>
              </a:rPr>
              <a:t>yeah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dear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40" dirty="0">
                <a:latin typeface="Tahoma"/>
                <a:cs typeface="Tahoma"/>
              </a:rPr>
              <a:t>an</a:t>
            </a:r>
            <a:endParaRPr sz="28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2800" spc="-195" dirty="0">
                <a:latin typeface="Tahoma"/>
                <a:cs typeface="Tahoma"/>
              </a:rPr>
              <a:t>…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400" i="1" spc="-155" dirty="0">
                <a:latin typeface="Trebuchet MS"/>
                <a:cs typeface="Trebuchet MS"/>
              </a:rPr>
              <a:t>e</a:t>
            </a:r>
            <a:r>
              <a:rPr sz="2400" i="1" spc="-185" dirty="0">
                <a:latin typeface="Trebuchet MS"/>
                <a:cs typeface="Trebuchet MS"/>
              </a:rPr>
              <a:t>t</a:t>
            </a:r>
            <a:r>
              <a:rPr sz="2400" i="1" spc="-15" dirty="0"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231" y="3452156"/>
            <a:ext cx="1342271" cy="473004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ahoma"/>
                <a:cs typeface="Tahoma"/>
              </a:rPr>
              <a:t>Summary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3994150" cy="17792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749300" marR="2798445">
              <a:lnSpc>
                <a:spcPct val="115100"/>
              </a:lnSpc>
              <a:spcBef>
                <a:spcPts val="30"/>
              </a:spcBef>
            </a:pPr>
            <a:r>
              <a:rPr sz="1000" spc="-20" dirty="0">
                <a:latin typeface="Tahoma"/>
                <a:cs typeface="Tahoma"/>
              </a:rPr>
              <a:t>Insert 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Delete 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Switch 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Re</a:t>
            </a:r>
            <a:r>
              <a:rPr sz="1000" spc="5" dirty="0">
                <a:latin typeface="Tahoma"/>
                <a:cs typeface="Tahoma"/>
              </a:rPr>
              <a:t>pl</a:t>
            </a:r>
            <a:r>
              <a:rPr sz="1000" spc="-35" dirty="0">
                <a:latin typeface="Tahoma"/>
                <a:cs typeface="Tahoma"/>
              </a:rPr>
              <a:t>a</a:t>
            </a:r>
            <a:r>
              <a:rPr sz="1000" spc="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354965" algn="l"/>
              </a:tabLst>
            </a:pPr>
            <a:r>
              <a:rPr sz="1800" spc="-30" dirty="0">
                <a:latin typeface="Tahoma"/>
                <a:cs typeface="Tahoma"/>
              </a:rPr>
              <a:t>1.	</a:t>
            </a: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997" y="2980182"/>
            <a:ext cx="4208145" cy="105156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210"/>
              </a:spcBef>
              <a:tabLst>
                <a:tab pos="495300" algn="l"/>
              </a:tabLst>
            </a:pPr>
            <a:r>
              <a:rPr sz="1800" spc="-30" dirty="0">
                <a:latin typeface="Tahoma"/>
                <a:cs typeface="Tahoma"/>
              </a:rPr>
              <a:t>2.	</a:t>
            </a: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146" y="1558874"/>
            <a:ext cx="2585085" cy="216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ah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2325" dirty="0">
                <a:solidFill>
                  <a:srgbClr val="B7B7B7"/>
                </a:solidFill>
                <a:latin typeface="Tahoma"/>
                <a:cs typeface="Tahoma"/>
              </a:rPr>
              <a:t>→</a:t>
            </a:r>
            <a:r>
              <a:rPr sz="2800" spc="-16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B7B7B7"/>
                </a:solidFill>
                <a:latin typeface="Tahoma"/>
                <a:cs typeface="Tahoma"/>
              </a:rPr>
              <a:t>e</a:t>
            </a:r>
            <a:r>
              <a:rPr sz="2800" spc="-35" dirty="0">
                <a:solidFill>
                  <a:srgbClr val="B7B7B7"/>
                </a:solidFill>
                <a:latin typeface="Tahoma"/>
                <a:cs typeface="Tahoma"/>
              </a:rPr>
              <a:t>ar</a:t>
            </a:r>
            <a:r>
              <a:rPr sz="2800" spc="-22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-2540" dirty="0">
                <a:solidFill>
                  <a:srgbClr val="B7B7B7"/>
                </a:solidFill>
                <a:latin typeface="Segoe UI Emoji"/>
                <a:cs typeface="Segoe UI Emoji"/>
              </a:rPr>
              <a:t>☑️</a:t>
            </a:r>
            <a:endParaRPr sz="2800">
              <a:latin typeface="Segoe UI Emoji"/>
              <a:cs typeface="Segoe UI Emoji"/>
            </a:endParaRPr>
          </a:p>
          <a:p>
            <a:pPr marL="12700" marR="1803400" algn="just">
              <a:lnSpc>
                <a:spcPct val="100000"/>
              </a:lnSpc>
              <a:spcBef>
                <a:spcPts val="30"/>
              </a:spcBef>
            </a:pPr>
            <a:r>
              <a:rPr sz="2800" spc="-20" dirty="0">
                <a:latin typeface="Tahoma"/>
                <a:cs typeface="Tahoma"/>
              </a:rPr>
              <a:t>yeah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dear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40" dirty="0">
                <a:latin typeface="Tahoma"/>
                <a:cs typeface="Tahoma"/>
              </a:rPr>
              <a:t>an</a:t>
            </a:r>
            <a:endParaRPr sz="28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2800" spc="-195" dirty="0">
                <a:latin typeface="Tahoma"/>
                <a:cs typeface="Tahoma"/>
              </a:rPr>
              <a:t>…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400" i="1" spc="-155" dirty="0">
                <a:latin typeface="Trebuchet MS"/>
                <a:cs typeface="Trebuchet MS"/>
              </a:rPr>
              <a:t>e</a:t>
            </a:r>
            <a:r>
              <a:rPr sz="2400" i="1" spc="-185" dirty="0">
                <a:latin typeface="Trebuchet MS"/>
                <a:cs typeface="Trebuchet MS"/>
              </a:rPr>
              <a:t>t</a:t>
            </a:r>
            <a:r>
              <a:rPr sz="2400" i="1" spc="-15" dirty="0"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231" y="3452156"/>
            <a:ext cx="1342271" cy="473004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ahoma"/>
                <a:cs typeface="Tahoma"/>
              </a:rPr>
              <a:t>Summary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3994150" cy="17792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749300" marR="2798445">
              <a:lnSpc>
                <a:spcPct val="115100"/>
              </a:lnSpc>
              <a:spcBef>
                <a:spcPts val="30"/>
              </a:spcBef>
            </a:pPr>
            <a:r>
              <a:rPr sz="1000" spc="-20" dirty="0">
                <a:latin typeface="Tahoma"/>
                <a:cs typeface="Tahoma"/>
              </a:rPr>
              <a:t>Insert 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Delete 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Switch 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Re</a:t>
            </a:r>
            <a:r>
              <a:rPr sz="1000" spc="5" dirty="0">
                <a:latin typeface="Tahoma"/>
                <a:cs typeface="Tahoma"/>
              </a:rPr>
              <a:t>pl</a:t>
            </a:r>
            <a:r>
              <a:rPr sz="1000" spc="-35" dirty="0">
                <a:latin typeface="Tahoma"/>
                <a:cs typeface="Tahoma"/>
              </a:rPr>
              <a:t>a</a:t>
            </a:r>
            <a:r>
              <a:rPr sz="1000" spc="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354965" algn="l"/>
              </a:tabLst>
            </a:pPr>
            <a:r>
              <a:rPr sz="1800" spc="-30" dirty="0">
                <a:latin typeface="Tahoma"/>
                <a:cs typeface="Tahoma"/>
              </a:rPr>
              <a:t>1.	</a:t>
            </a: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997" y="2980182"/>
            <a:ext cx="4208145" cy="105156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210"/>
              </a:spcBef>
              <a:tabLst>
                <a:tab pos="495300" algn="l"/>
              </a:tabLst>
            </a:pPr>
            <a:r>
              <a:rPr sz="1800" spc="-30" dirty="0">
                <a:latin typeface="Tahoma"/>
                <a:cs typeface="Tahoma"/>
              </a:rPr>
              <a:t>2.	</a:t>
            </a: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146" y="1558874"/>
            <a:ext cx="2585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10" dirty="0">
                <a:solidFill>
                  <a:srgbClr val="B7B7B7"/>
                </a:solidFill>
                <a:uFill>
                  <a:solidFill>
                    <a:srgbClr val="B7B7B7"/>
                  </a:solidFill>
                </a:uFill>
                <a:latin typeface="Tahoma"/>
                <a:cs typeface="Tahoma"/>
              </a:rPr>
              <a:t>d</a:t>
            </a:r>
            <a:r>
              <a:rPr sz="2800" u="heavy" dirty="0">
                <a:solidFill>
                  <a:srgbClr val="B7B7B7"/>
                </a:solidFill>
                <a:uFill>
                  <a:solidFill>
                    <a:srgbClr val="B7B7B7"/>
                  </a:solidFill>
                </a:uFill>
                <a:latin typeface="Tahoma"/>
                <a:cs typeface="Tahoma"/>
              </a:rPr>
              <a:t>e</a:t>
            </a:r>
            <a:r>
              <a:rPr sz="2800" u="heavy" spc="-40" dirty="0">
                <a:solidFill>
                  <a:srgbClr val="B7B7B7"/>
                </a:solidFill>
                <a:uFill>
                  <a:solidFill>
                    <a:srgbClr val="B7B7B7"/>
                  </a:solidFill>
                </a:uFill>
                <a:latin typeface="Tahoma"/>
                <a:cs typeface="Tahoma"/>
              </a:rPr>
              <a:t>ah</a:t>
            </a:r>
            <a:r>
              <a:rPr sz="2800" spc="-17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2325" dirty="0">
                <a:latin typeface="Tahoma"/>
                <a:cs typeface="Tahoma"/>
              </a:rPr>
              <a:t>→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35" dirty="0">
                <a:latin typeface="Tahoma"/>
                <a:cs typeface="Tahoma"/>
              </a:rPr>
              <a:t>ar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2800" spc="-2275" dirty="0">
                <a:latin typeface="Segoe UI Emoji"/>
                <a:cs typeface="Segoe UI Emoji"/>
              </a:rPr>
              <a:t>✅</a:t>
            </a:r>
            <a:endParaRPr sz="2800">
              <a:latin typeface="Segoe UI Emoji"/>
              <a:cs typeface="Segoe UI Emoj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146" y="1989200"/>
            <a:ext cx="765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B7B7B7"/>
                </a:solidFill>
                <a:latin typeface="Tahoma"/>
                <a:cs typeface="Tahoma"/>
              </a:rPr>
              <a:t>y</a:t>
            </a:r>
            <a:r>
              <a:rPr sz="2800" spc="-30" dirty="0">
                <a:solidFill>
                  <a:srgbClr val="B7B7B7"/>
                </a:solidFill>
                <a:latin typeface="Tahoma"/>
                <a:cs typeface="Tahoma"/>
              </a:rPr>
              <a:t>eah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9897" y="2387345"/>
            <a:ext cx="965200" cy="523240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2800" spc="-15" dirty="0">
                <a:latin typeface="Tahoma"/>
                <a:cs typeface="Tahoma"/>
              </a:rPr>
              <a:t>dear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146" y="2842336"/>
            <a:ext cx="78613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999999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999999"/>
                </a:solidFill>
                <a:latin typeface="Tahoma"/>
                <a:cs typeface="Tahoma"/>
              </a:rPr>
              <a:t>e</a:t>
            </a:r>
            <a:r>
              <a:rPr sz="2800" spc="-40" dirty="0">
                <a:solidFill>
                  <a:srgbClr val="999999"/>
                </a:solidFill>
                <a:latin typeface="Tahoma"/>
                <a:cs typeface="Tahoma"/>
              </a:rPr>
              <a:t>an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95" dirty="0">
                <a:solidFill>
                  <a:srgbClr val="999999"/>
                </a:solidFill>
                <a:latin typeface="Tahoma"/>
                <a:cs typeface="Tahoma"/>
              </a:rPr>
              <a:t>…</a:t>
            </a:r>
            <a:r>
              <a:rPr sz="2800" spc="-165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400" i="1" spc="-155" dirty="0">
                <a:solidFill>
                  <a:srgbClr val="999999"/>
                </a:solidFill>
                <a:latin typeface="Trebuchet MS"/>
                <a:cs typeface="Trebuchet MS"/>
              </a:rPr>
              <a:t>e</a:t>
            </a:r>
            <a:r>
              <a:rPr sz="2400" i="1" spc="-185" dirty="0">
                <a:solidFill>
                  <a:srgbClr val="999999"/>
                </a:solidFill>
                <a:latin typeface="Trebuchet MS"/>
                <a:cs typeface="Trebuchet MS"/>
              </a:rPr>
              <a:t>t</a:t>
            </a:r>
            <a:r>
              <a:rPr sz="2400" i="1" spc="-15" dirty="0">
                <a:solidFill>
                  <a:srgbClr val="999999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231" y="3452156"/>
            <a:ext cx="1342271" cy="473004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ahoma"/>
                <a:cs typeface="Tahoma"/>
              </a:rPr>
              <a:t>Summary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3994150" cy="2129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-85" dirty="0">
                <a:latin typeface="Tahoma"/>
                <a:cs typeface="Tahoma"/>
              </a:rPr>
              <a:t>Id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40" dirty="0">
                <a:latin typeface="Tahoma"/>
                <a:cs typeface="Tahoma"/>
              </a:rPr>
              <a:t>tify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spe</a:t>
            </a:r>
            <a:r>
              <a:rPr sz="2000" spc="-1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85" dirty="0">
                <a:latin typeface="Tahoma"/>
                <a:cs typeface="Tahoma"/>
              </a:rPr>
              <a:t>F</a:t>
            </a:r>
            <a:r>
              <a:rPr sz="2000" spc="10" dirty="0">
                <a:latin typeface="Tahoma"/>
                <a:cs typeface="Tahoma"/>
              </a:rPr>
              <a:t>ind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away</a:t>
            </a:r>
            <a:endParaRPr sz="2000">
              <a:latin typeface="Tahoma"/>
              <a:cs typeface="Tahoma"/>
            </a:endParaRPr>
          </a:p>
          <a:p>
            <a:pPr marL="749300" marR="2798445">
              <a:lnSpc>
                <a:spcPct val="115100"/>
              </a:lnSpc>
              <a:spcBef>
                <a:spcPts val="30"/>
              </a:spcBef>
            </a:pPr>
            <a:r>
              <a:rPr sz="1000" spc="-20" dirty="0">
                <a:latin typeface="Tahoma"/>
                <a:cs typeface="Tahoma"/>
              </a:rPr>
              <a:t>Insert 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Delete 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Switch 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Re</a:t>
            </a:r>
            <a:r>
              <a:rPr sz="1000" spc="5" dirty="0">
                <a:latin typeface="Tahoma"/>
                <a:cs typeface="Tahoma"/>
              </a:rPr>
              <a:t>pl</a:t>
            </a:r>
            <a:r>
              <a:rPr sz="1000" spc="-35" dirty="0">
                <a:latin typeface="Tahoma"/>
                <a:cs typeface="Tahoma"/>
              </a:rPr>
              <a:t>a</a:t>
            </a:r>
            <a:r>
              <a:rPr sz="1000" spc="10" dirty="0">
                <a:latin typeface="Tahoma"/>
                <a:cs typeface="Tahoma"/>
              </a:rPr>
              <a:t>c</a:t>
            </a:r>
            <a:r>
              <a:rPr sz="1000" spc="-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Filter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candidates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Calculate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word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146" y="1558874"/>
            <a:ext cx="2585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10" dirty="0">
                <a:solidFill>
                  <a:srgbClr val="B7B7B7"/>
                </a:solidFill>
                <a:uFill>
                  <a:solidFill>
                    <a:srgbClr val="B7B7B7"/>
                  </a:solidFill>
                </a:uFill>
                <a:latin typeface="Tahoma"/>
                <a:cs typeface="Tahoma"/>
              </a:rPr>
              <a:t>d</a:t>
            </a:r>
            <a:r>
              <a:rPr sz="2800" u="heavy" dirty="0">
                <a:solidFill>
                  <a:srgbClr val="B7B7B7"/>
                </a:solidFill>
                <a:uFill>
                  <a:solidFill>
                    <a:srgbClr val="B7B7B7"/>
                  </a:solidFill>
                </a:uFill>
                <a:latin typeface="Tahoma"/>
                <a:cs typeface="Tahoma"/>
              </a:rPr>
              <a:t>e</a:t>
            </a:r>
            <a:r>
              <a:rPr sz="2800" u="heavy" spc="-40" dirty="0">
                <a:solidFill>
                  <a:srgbClr val="B7B7B7"/>
                </a:solidFill>
                <a:uFill>
                  <a:solidFill>
                    <a:srgbClr val="B7B7B7"/>
                  </a:solidFill>
                </a:uFill>
                <a:latin typeface="Tahoma"/>
                <a:cs typeface="Tahoma"/>
              </a:rPr>
              <a:t>ah</a:t>
            </a:r>
            <a:r>
              <a:rPr sz="2800" spc="-17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2325" dirty="0">
                <a:solidFill>
                  <a:srgbClr val="B7B7B7"/>
                </a:solidFill>
                <a:latin typeface="Tahoma"/>
                <a:cs typeface="Tahoma"/>
              </a:rPr>
              <a:t>→</a:t>
            </a:r>
            <a:r>
              <a:rPr sz="2800" spc="-160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35" dirty="0">
                <a:latin typeface="Tahoma"/>
                <a:cs typeface="Tahoma"/>
              </a:rPr>
              <a:t>ar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2800" spc="-2275" dirty="0">
                <a:latin typeface="Segoe UI Emoji"/>
                <a:cs typeface="Segoe UI Emoji"/>
              </a:rPr>
              <a:t>✅</a:t>
            </a:r>
            <a:endParaRPr sz="2800">
              <a:latin typeface="Segoe UI Emoji"/>
              <a:cs typeface="Segoe UI Emoj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146" y="1989200"/>
            <a:ext cx="765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B7B7B7"/>
                </a:solidFill>
                <a:latin typeface="Tahoma"/>
                <a:cs typeface="Tahoma"/>
              </a:rPr>
              <a:t>y</a:t>
            </a:r>
            <a:r>
              <a:rPr sz="2800" spc="-30" dirty="0">
                <a:solidFill>
                  <a:srgbClr val="B7B7B7"/>
                </a:solidFill>
                <a:latin typeface="Tahoma"/>
                <a:cs typeface="Tahoma"/>
              </a:rPr>
              <a:t>eah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9897" y="2387345"/>
            <a:ext cx="965200" cy="523240"/>
          </a:xfrm>
          <a:prstGeom prst="rect">
            <a:avLst/>
          </a:prstGeom>
          <a:ln w="28575">
            <a:solidFill>
              <a:srgbClr val="B7B7B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2800" spc="-15" dirty="0">
                <a:solidFill>
                  <a:srgbClr val="B7B7B7"/>
                </a:solidFill>
                <a:latin typeface="Tahoma"/>
                <a:cs typeface="Tahoma"/>
              </a:rPr>
              <a:t>dear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146" y="2842336"/>
            <a:ext cx="78613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B7B7B7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B7B7B7"/>
                </a:solidFill>
                <a:latin typeface="Tahoma"/>
                <a:cs typeface="Tahoma"/>
              </a:rPr>
              <a:t>e</a:t>
            </a:r>
            <a:r>
              <a:rPr sz="2800" spc="-40" dirty="0">
                <a:solidFill>
                  <a:srgbClr val="B7B7B7"/>
                </a:solidFill>
                <a:latin typeface="Tahoma"/>
                <a:cs typeface="Tahoma"/>
              </a:rPr>
              <a:t>an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95" dirty="0">
                <a:solidFill>
                  <a:srgbClr val="B7B7B7"/>
                </a:solidFill>
                <a:latin typeface="Tahoma"/>
                <a:cs typeface="Tahoma"/>
              </a:rPr>
              <a:t>…</a:t>
            </a:r>
            <a:r>
              <a:rPr sz="2800" spc="-165" dirty="0">
                <a:solidFill>
                  <a:srgbClr val="B7B7B7"/>
                </a:solidFill>
                <a:latin typeface="Tahoma"/>
                <a:cs typeface="Tahoma"/>
              </a:rPr>
              <a:t> </a:t>
            </a:r>
            <a:r>
              <a:rPr sz="2400" i="1" spc="-155" dirty="0">
                <a:solidFill>
                  <a:srgbClr val="B7B7B7"/>
                </a:solidFill>
                <a:latin typeface="Trebuchet MS"/>
                <a:cs typeface="Trebuchet MS"/>
              </a:rPr>
              <a:t>e</a:t>
            </a:r>
            <a:r>
              <a:rPr sz="2400" i="1" spc="-185" dirty="0">
                <a:solidFill>
                  <a:srgbClr val="B7B7B7"/>
                </a:solidFill>
                <a:latin typeface="Trebuchet MS"/>
                <a:cs typeface="Trebuchet MS"/>
              </a:rPr>
              <a:t>t</a:t>
            </a:r>
            <a:r>
              <a:rPr sz="2400" i="1" spc="-15" dirty="0">
                <a:solidFill>
                  <a:srgbClr val="B7B7B7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231" y="3452156"/>
            <a:ext cx="1342271" cy="473004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215" marR="5080" indent="-8128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Minimum</a:t>
            </a:r>
            <a:r>
              <a:rPr spc="-365" dirty="0"/>
              <a:t> </a:t>
            </a:r>
            <a:r>
              <a:rPr spc="55" dirty="0"/>
              <a:t>edit </a:t>
            </a:r>
            <a:r>
              <a:rPr spc="-1610" dirty="0"/>
              <a:t> </a:t>
            </a:r>
            <a:r>
              <a:rPr spc="5" dirty="0"/>
              <a:t>distance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0358"/>
            <a:ext cx="651192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05" dirty="0">
                <a:latin typeface="Tahoma"/>
                <a:cs typeface="Tahoma"/>
              </a:rPr>
              <a:t>How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v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uate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40" dirty="0">
                <a:latin typeface="Tahoma"/>
                <a:cs typeface="Tahoma"/>
              </a:rPr>
              <a:t>m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10" dirty="0">
                <a:latin typeface="Tahoma"/>
                <a:cs typeface="Tahoma"/>
              </a:rPr>
              <a:t>larity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betw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en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2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r>
              <a:rPr sz="2000" spc="-15" dirty="0">
                <a:latin typeface="Tahoma"/>
                <a:cs typeface="Tahoma"/>
              </a:rPr>
              <a:t>s</a:t>
            </a:r>
            <a:r>
              <a:rPr sz="2000" spc="-5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40" dirty="0">
                <a:latin typeface="Tahoma"/>
                <a:cs typeface="Tahoma"/>
              </a:rPr>
              <a:t>Minimum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number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edits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needed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transform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1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60"/>
              </a:spcBef>
            </a:pPr>
            <a:r>
              <a:rPr sz="2000" spc="30" dirty="0">
                <a:latin typeface="Tahoma"/>
                <a:cs typeface="Tahoma"/>
              </a:rPr>
              <a:t>into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the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other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p</a:t>
            </a:r>
            <a:r>
              <a:rPr sz="2000" spc="10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li</a:t>
            </a:r>
            <a:r>
              <a:rPr sz="2000" spc="10" dirty="0">
                <a:latin typeface="Tahoma"/>
                <a:cs typeface="Tahoma"/>
              </a:rPr>
              <a:t>n</a:t>
            </a:r>
            <a:r>
              <a:rPr sz="2000" spc="-65" dirty="0">
                <a:latin typeface="Tahoma"/>
                <a:cs typeface="Tahoma"/>
              </a:rPr>
              <a:t>g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co</a:t>
            </a:r>
            <a:r>
              <a:rPr sz="2000" spc="25" dirty="0">
                <a:latin typeface="Tahoma"/>
                <a:cs typeface="Tahoma"/>
              </a:rPr>
              <a:t>rrec</a:t>
            </a:r>
            <a:r>
              <a:rPr sz="2000" spc="5" dirty="0">
                <a:latin typeface="Tahoma"/>
                <a:cs typeface="Tahoma"/>
              </a:rPr>
              <a:t>t</a:t>
            </a:r>
            <a:r>
              <a:rPr sz="2000" spc="20" dirty="0">
                <a:latin typeface="Tahoma"/>
                <a:cs typeface="Tahoma"/>
              </a:rPr>
              <a:t>io</a:t>
            </a:r>
            <a:r>
              <a:rPr sz="2000" spc="15" dirty="0">
                <a:latin typeface="Tahoma"/>
                <a:cs typeface="Tahoma"/>
              </a:rPr>
              <a:t>n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d</a:t>
            </a:r>
            <a:r>
              <a:rPr sz="2000" spc="35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cum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25" dirty="0">
                <a:latin typeface="Tahoma"/>
                <a:cs typeface="Tahoma"/>
              </a:rPr>
              <a:t>nt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si</a:t>
            </a:r>
            <a:r>
              <a:rPr sz="2000" spc="-30" dirty="0">
                <a:latin typeface="Tahoma"/>
                <a:cs typeface="Tahoma"/>
              </a:rPr>
              <a:t>m</a:t>
            </a:r>
            <a:r>
              <a:rPr sz="2000" spc="-10" dirty="0">
                <a:latin typeface="Tahoma"/>
                <a:cs typeface="Tahoma"/>
              </a:rPr>
              <a:t>ilarity,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machi</a:t>
            </a:r>
            <a:r>
              <a:rPr sz="2000" dirty="0">
                <a:latin typeface="Tahoma"/>
                <a:cs typeface="Tahoma"/>
              </a:rPr>
              <a:t>ne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60"/>
              </a:spcBef>
            </a:pPr>
            <a:r>
              <a:rPr sz="2000" spc="-10" dirty="0">
                <a:latin typeface="Tahoma"/>
                <a:cs typeface="Tahoma"/>
              </a:rPr>
              <a:t>translation,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DNA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sequencing,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and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more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76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latin typeface="Tahoma"/>
                <a:cs typeface="Tahoma"/>
              </a:rPr>
              <a:t>Minimum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3149600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Edits: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  <a:tab pos="1727200" algn="l"/>
              </a:tabLst>
            </a:pPr>
            <a:r>
              <a:rPr sz="2000" spc="-25" dirty="0">
                <a:latin typeface="Tahoma"/>
                <a:cs typeface="Tahoma"/>
              </a:rPr>
              <a:t>Insert	</a:t>
            </a:r>
            <a:r>
              <a:rPr sz="2000" spc="-85" dirty="0">
                <a:latin typeface="Tahoma"/>
                <a:cs typeface="Tahoma"/>
              </a:rPr>
              <a:t>(a</a:t>
            </a:r>
            <a:r>
              <a:rPr sz="2000" spc="-100" dirty="0">
                <a:latin typeface="Tahoma"/>
                <a:cs typeface="Tahoma"/>
              </a:rPr>
              <a:t>d</a:t>
            </a:r>
            <a:r>
              <a:rPr sz="2000" spc="15" dirty="0">
                <a:latin typeface="Tahoma"/>
                <a:cs typeface="Tahoma"/>
              </a:rPr>
              <a:t>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tter)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60"/>
              </a:spcBef>
            </a:pPr>
            <a:r>
              <a:rPr sz="2000" spc="25" dirty="0">
                <a:latin typeface="Tahoma"/>
                <a:cs typeface="Tahoma"/>
              </a:rPr>
              <a:t>‘to</a:t>
            </a:r>
            <a:r>
              <a:rPr sz="2000" spc="45" dirty="0">
                <a:latin typeface="Tahoma"/>
                <a:cs typeface="Tahoma"/>
              </a:rPr>
              <a:t>p</a:t>
            </a:r>
            <a:r>
              <a:rPr sz="2000" spc="-75" dirty="0">
                <a:latin typeface="Tahoma"/>
                <a:cs typeface="Tahoma"/>
              </a:rPr>
              <a:t>’,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‘two’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30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2214" y="1941957"/>
            <a:ext cx="434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Tahoma"/>
                <a:cs typeface="Tahoma"/>
              </a:rPr>
              <a:t>‘t</a:t>
            </a:r>
            <a:r>
              <a:rPr sz="2000" spc="55" dirty="0">
                <a:latin typeface="Tahoma"/>
                <a:cs typeface="Tahoma"/>
              </a:rPr>
              <a:t>o</a:t>
            </a:r>
            <a:r>
              <a:rPr sz="2000" spc="-100" dirty="0">
                <a:latin typeface="Tahoma"/>
                <a:cs typeface="Tahoma"/>
              </a:rPr>
              <a:t>’: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2598267"/>
            <a:ext cx="1249680" cy="14281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42265" marR="138430" indent="-342265" algn="r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42265" algn="l"/>
                <a:tab pos="342900" algn="l"/>
              </a:tabLst>
            </a:pPr>
            <a:r>
              <a:rPr sz="2000" spc="75" dirty="0">
                <a:latin typeface="Tahoma"/>
                <a:cs typeface="Tahoma"/>
              </a:rPr>
              <a:t>De</a:t>
            </a:r>
            <a:r>
              <a:rPr sz="2000" spc="20" dirty="0">
                <a:latin typeface="Tahoma"/>
                <a:cs typeface="Tahoma"/>
              </a:rPr>
              <a:t>lete</a:t>
            </a:r>
            <a:endParaRPr sz="2000">
              <a:latin typeface="Tahoma"/>
              <a:cs typeface="Tahoma"/>
            </a:endParaRPr>
          </a:p>
          <a:p>
            <a:pPr marR="95885" algn="r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latin typeface="Tahoma"/>
                <a:cs typeface="Tahoma"/>
              </a:rPr>
              <a:t>‘at’</a:t>
            </a:r>
            <a:r>
              <a:rPr sz="2000" spc="-155" dirty="0">
                <a:latin typeface="Tahoma"/>
                <a:cs typeface="Tahoma"/>
              </a:rPr>
              <a:t>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‘ht’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5" dirty="0">
                <a:latin typeface="Tahoma"/>
                <a:cs typeface="Tahoma"/>
              </a:rPr>
              <a:t>Replace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60"/>
              </a:spcBef>
            </a:pPr>
            <a:r>
              <a:rPr sz="2000" spc="-135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9705" y="2643377"/>
            <a:ext cx="1866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latin typeface="Tahoma"/>
                <a:cs typeface="Tahoma"/>
              </a:rPr>
              <a:t>(</a:t>
            </a:r>
            <a:r>
              <a:rPr sz="2000" spc="-105" dirty="0">
                <a:latin typeface="Tahoma"/>
                <a:cs typeface="Tahoma"/>
              </a:rPr>
              <a:t>r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30" dirty="0">
                <a:latin typeface="Tahoma"/>
                <a:cs typeface="Tahoma"/>
              </a:rPr>
              <a:t>m</a:t>
            </a:r>
            <a:r>
              <a:rPr sz="2000" spc="30" dirty="0">
                <a:latin typeface="Tahoma"/>
                <a:cs typeface="Tahoma"/>
              </a:rPr>
              <a:t>ove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letter)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2214" y="2643377"/>
            <a:ext cx="1056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Tahoma"/>
                <a:cs typeface="Tahoma"/>
              </a:rPr>
              <a:t>‘hat’: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‘ha’,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9705" y="3344113"/>
            <a:ext cx="3074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latin typeface="Tahoma"/>
                <a:cs typeface="Tahoma"/>
              </a:rPr>
              <a:t>(change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1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le</a:t>
            </a:r>
            <a:r>
              <a:rPr sz="2000" spc="25" dirty="0">
                <a:latin typeface="Tahoma"/>
                <a:cs typeface="Tahoma"/>
              </a:rPr>
              <a:t>tter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anot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75" dirty="0">
                <a:latin typeface="Tahoma"/>
                <a:cs typeface="Tahoma"/>
              </a:rPr>
              <a:t>er)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7559" y="3344113"/>
            <a:ext cx="17976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Tahoma"/>
                <a:cs typeface="Tahoma"/>
              </a:rPr>
              <a:t>‘jaw’: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‘jar</a:t>
            </a:r>
            <a:r>
              <a:rPr sz="2000" spc="-75" dirty="0">
                <a:latin typeface="Tahoma"/>
                <a:cs typeface="Tahoma"/>
              </a:rPr>
              <a:t>’,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‘</a:t>
            </a:r>
            <a:r>
              <a:rPr sz="2000" spc="20" dirty="0">
                <a:latin typeface="Tahoma"/>
                <a:cs typeface="Tahoma"/>
              </a:rPr>
              <a:t>p</a:t>
            </a:r>
            <a:r>
              <a:rPr sz="2000" spc="-30" dirty="0">
                <a:latin typeface="Tahoma"/>
                <a:cs typeface="Tahoma"/>
              </a:rPr>
              <a:t>aw’,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211391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ahoma"/>
              <a:cs typeface="Tahoma"/>
            </a:endParaRPr>
          </a:p>
          <a:p>
            <a:pPr marL="1269365">
              <a:lnSpc>
                <a:spcPct val="100000"/>
              </a:lnSpc>
            </a:pPr>
            <a:r>
              <a:rPr sz="2000" spc="-30" dirty="0">
                <a:latin typeface="Tahoma"/>
                <a:cs typeface="Tahoma"/>
              </a:rPr>
              <a:t>Source: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86671" y="1857057"/>
          <a:ext cx="2029460" cy="487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212217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ahoma"/>
              <a:cs typeface="Tahoma"/>
            </a:endParaRPr>
          </a:p>
          <a:p>
            <a:pPr marL="1269365">
              <a:lnSpc>
                <a:spcPct val="100000"/>
              </a:lnSpc>
            </a:pP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ur</a:t>
            </a:r>
            <a:r>
              <a:rPr sz="2000" spc="20" dirty="0">
                <a:latin typeface="Tahoma"/>
                <a:cs typeface="Tahoma"/>
              </a:rPr>
              <a:t>c</a:t>
            </a:r>
            <a:r>
              <a:rPr sz="2000" spc="-105" dirty="0">
                <a:latin typeface="Tahoma"/>
                <a:cs typeface="Tahoma"/>
              </a:rPr>
              <a:t>e: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86671" y="2847657"/>
          <a:ext cx="2221865" cy="64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3">
                <a:tc>
                  <a:txBody>
                    <a:bodyPr/>
                    <a:lstStyle/>
                    <a:p>
                      <a:pPr marL="189230" marR="186055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55244">
                        <a:lnSpc>
                          <a:spcPts val="119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Ta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17145" algn="ctr">
                        <a:lnSpc>
                          <a:spcPts val="1195"/>
                        </a:lnSpc>
                      </a:pPr>
                      <a:r>
                        <a:rPr sz="2000" spc="-80" dirty="0">
                          <a:latin typeface="Tahoma"/>
                          <a:cs typeface="Tahoma"/>
                        </a:rPr>
                        <a:t>t: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86671" y="1857057"/>
          <a:ext cx="2029460" cy="487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78732" y="2417826"/>
            <a:ext cx="85725" cy="379730"/>
          </a:xfrm>
          <a:custGeom>
            <a:avLst/>
            <a:gdLst/>
            <a:ahLst/>
            <a:cxnLst/>
            <a:rect l="l" t="t" r="r" b="b"/>
            <a:pathLst>
              <a:path w="85725" h="379730">
                <a:moveTo>
                  <a:pt x="28575" y="293497"/>
                </a:moveTo>
                <a:lnTo>
                  <a:pt x="0" y="293497"/>
                </a:lnTo>
                <a:lnTo>
                  <a:pt x="42925" y="379222"/>
                </a:lnTo>
                <a:lnTo>
                  <a:pt x="78623" y="307721"/>
                </a:lnTo>
                <a:lnTo>
                  <a:pt x="28575" y="307721"/>
                </a:lnTo>
                <a:lnTo>
                  <a:pt x="28575" y="293497"/>
                </a:lnTo>
                <a:close/>
              </a:path>
              <a:path w="85725" h="379730">
                <a:moveTo>
                  <a:pt x="57150" y="0"/>
                </a:moveTo>
                <a:lnTo>
                  <a:pt x="28575" y="0"/>
                </a:lnTo>
                <a:lnTo>
                  <a:pt x="28575" y="307721"/>
                </a:lnTo>
                <a:lnTo>
                  <a:pt x="57150" y="307721"/>
                </a:lnTo>
                <a:lnTo>
                  <a:pt x="57150" y="0"/>
                </a:lnTo>
                <a:close/>
              </a:path>
              <a:path w="85725" h="379730">
                <a:moveTo>
                  <a:pt x="85725" y="293497"/>
                </a:moveTo>
                <a:lnTo>
                  <a:pt x="57150" y="293497"/>
                </a:lnTo>
                <a:lnTo>
                  <a:pt x="57150" y="307721"/>
                </a:lnTo>
                <a:lnTo>
                  <a:pt x="78623" y="307721"/>
                </a:lnTo>
                <a:lnTo>
                  <a:pt x="85725" y="293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041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ahoma"/>
                <a:cs typeface="Tahoma"/>
              </a:rPr>
              <a:t>Learning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obje</a:t>
            </a:r>
            <a:r>
              <a:rPr sz="2800" spc="-15" dirty="0">
                <a:latin typeface="Tahoma"/>
                <a:cs typeface="Tahoma"/>
              </a:rPr>
              <a:t>c</a:t>
            </a:r>
            <a:r>
              <a:rPr sz="2800" spc="20" dirty="0">
                <a:latin typeface="Tahoma"/>
                <a:cs typeface="Tahoma"/>
              </a:rPr>
              <a:t>tives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403542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65" dirty="0">
                <a:latin typeface="Tahoma"/>
                <a:cs typeface="Tahoma"/>
              </a:rPr>
              <a:t>What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autocorrect?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45" dirty="0">
                <a:latin typeface="Tahoma"/>
                <a:cs typeface="Tahoma"/>
              </a:rPr>
              <a:t>Bui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ding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40" dirty="0">
                <a:latin typeface="Tahoma"/>
                <a:cs typeface="Tahoma"/>
              </a:rPr>
              <a:t>Minimum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distance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ahoma"/>
              <a:buChar char="●"/>
            </a:pPr>
            <a:endParaRPr sz="2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110" dirty="0">
                <a:latin typeface="Tahoma"/>
                <a:cs typeface="Tahoma"/>
              </a:rPr>
              <a:t>Mi</a:t>
            </a:r>
            <a:r>
              <a:rPr sz="2000" spc="114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mum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edit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20" dirty="0">
                <a:latin typeface="Tahoma"/>
                <a:cs typeface="Tahoma"/>
              </a:rPr>
              <a:t>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gorithm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42202" y="1133350"/>
            <a:ext cx="3351529" cy="2891790"/>
            <a:chOff x="4942202" y="1133350"/>
            <a:chExt cx="3351529" cy="28917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2202" y="1133350"/>
              <a:ext cx="1799316" cy="15353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9987" y="1970532"/>
              <a:ext cx="2293619" cy="20543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211391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ahoma"/>
              <a:cs typeface="Tahoma"/>
            </a:endParaRPr>
          </a:p>
          <a:p>
            <a:pPr marL="1269365">
              <a:lnSpc>
                <a:spcPct val="100000"/>
              </a:lnSpc>
            </a:pPr>
            <a:r>
              <a:rPr sz="2000" spc="-30" dirty="0">
                <a:latin typeface="Tahoma"/>
                <a:cs typeface="Tahoma"/>
              </a:rPr>
              <a:t>Source: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86671" y="2847657"/>
          <a:ext cx="2057400" cy="508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3">
                <a:tc>
                  <a:txBody>
                    <a:bodyPr/>
                    <a:lstStyle/>
                    <a:p>
                      <a:pPr marL="55244">
                        <a:lnSpc>
                          <a:spcPts val="1200"/>
                        </a:lnSpc>
                        <a:spcBef>
                          <a:spcPts val="2020"/>
                        </a:spcBef>
                      </a:pPr>
                      <a:r>
                        <a:rPr sz="2000" spc="-6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3000" spc="-89" baseline="375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3000" spc="-44" baseline="37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65" dirty="0">
                          <a:latin typeface="Tahoma"/>
                          <a:cs typeface="Tahoma"/>
                        </a:rPr>
                        <a:t>g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77165" marR="21590">
                        <a:lnSpc>
                          <a:spcPts val="515"/>
                        </a:lnSpc>
                      </a:pPr>
                      <a:r>
                        <a:rPr sz="2000" spc="-25" dirty="0">
                          <a:latin typeface="Tahoma"/>
                          <a:cs typeface="Tahoma"/>
                        </a:rPr>
                        <a:t>ar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6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3000" baseline="-375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3000" spc="-142" baseline="-37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149225">
                        <a:lnSpc>
                          <a:spcPts val="1195"/>
                        </a:lnSpc>
                      </a:pPr>
                      <a:r>
                        <a:rPr sz="2000" spc="-80" dirty="0">
                          <a:latin typeface="Tahoma"/>
                          <a:cs typeface="Tahoma"/>
                        </a:rPr>
                        <a:t>t: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47750" y="3817111"/>
            <a:ext cx="6717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latin typeface="Tahoma"/>
                <a:cs typeface="Tahoma"/>
              </a:rPr>
              <a:t>What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is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minimum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number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of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edits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to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make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this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happen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86671" y="1857057"/>
          <a:ext cx="2029460" cy="487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78732" y="2417826"/>
            <a:ext cx="85725" cy="379730"/>
          </a:xfrm>
          <a:custGeom>
            <a:avLst/>
            <a:gdLst/>
            <a:ahLst/>
            <a:cxnLst/>
            <a:rect l="l" t="t" r="r" b="b"/>
            <a:pathLst>
              <a:path w="85725" h="379730">
                <a:moveTo>
                  <a:pt x="28575" y="293497"/>
                </a:moveTo>
                <a:lnTo>
                  <a:pt x="0" y="293497"/>
                </a:lnTo>
                <a:lnTo>
                  <a:pt x="42925" y="379222"/>
                </a:lnTo>
                <a:lnTo>
                  <a:pt x="78623" y="307721"/>
                </a:lnTo>
                <a:lnTo>
                  <a:pt x="28575" y="307721"/>
                </a:lnTo>
                <a:lnTo>
                  <a:pt x="28575" y="293497"/>
                </a:lnTo>
                <a:close/>
              </a:path>
              <a:path w="85725" h="379730">
                <a:moveTo>
                  <a:pt x="57150" y="0"/>
                </a:moveTo>
                <a:lnTo>
                  <a:pt x="28575" y="0"/>
                </a:lnTo>
                <a:lnTo>
                  <a:pt x="28575" y="307721"/>
                </a:lnTo>
                <a:lnTo>
                  <a:pt x="57150" y="307721"/>
                </a:lnTo>
                <a:lnTo>
                  <a:pt x="57150" y="0"/>
                </a:lnTo>
                <a:close/>
              </a:path>
              <a:path w="85725" h="379730">
                <a:moveTo>
                  <a:pt x="85725" y="293497"/>
                </a:moveTo>
                <a:lnTo>
                  <a:pt x="57150" y="293497"/>
                </a:lnTo>
                <a:lnTo>
                  <a:pt x="57150" y="307721"/>
                </a:lnTo>
                <a:lnTo>
                  <a:pt x="78623" y="307721"/>
                </a:lnTo>
                <a:lnTo>
                  <a:pt x="85725" y="293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212217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ahoma"/>
              <a:cs typeface="Tahoma"/>
            </a:endParaRPr>
          </a:p>
          <a:p>
            <a:pPr marL="1269365">
              <a:lnSpc>
                <a:spcPct val="100000"/>
              </a:lnSpc>
            </a:pP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ur</a:t>
            </a:r>
            <a:r>
              <a:rPr sz="2000" spc="20" dirty="0">
                <a:latin typeface="Tahoma"/>
                <a:cs typeface="Tahoma"/>
              </a:rPr>
              <a:t>c</a:t>
            </a:r>
            <a:r>
              <a:rPr sz="2000" spc="-105" dirty="0">
                <a:latin typeface="Tahoma"/>
                <a:cs typeface="Tahoma"/>
              </a:rPr>
              <a:t>e: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5142" y="1857057"/>
          <a:ext cx="2216785" cy="1635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2">
                <a:tc>
                  <a:txBody>
                    <a:bodyPr/>
                    <a:lstStyle/>
                    <a:p>
                      <a:pPr marR="15113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046"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A84F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53">
                <a:tc>
                  <a:txBody>
                    <a:bodyPr/>
                    <a:lstStyle/>
                    <a:p>
                      <a:pPr marL="221615" marR="149225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86995">
                        <a:lnSpc>
                          <a:spcPts val="119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Ta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R="11430" algn="ctr">
                        <a:lnSpc>
                          <a:spcPts val="1195"/>
                        </a:lnSpc>
                      </a:pPr>
                      <a:r>
                        <a:rPr sz="2000" spc="-80" dirty="0">
                          <a:latin typeface="Tahoma"/>
                          <a:cs typeface="Tahoma"/>
                        </a:rPr>
                        <a:t>t: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078732" y="2417826"/>
            <a:ext cx="85725" cy="379730"/>
          </a:xfrm>
          <a:custGeom>
            <a:avLst/>
            <a:gdLst/>
            <a:ahLst/>
            <a:cxnLst/>
            <a:rect l="l" t="t" r="r" b="b"/>
            <a:pathLst>
              <a:path w="85725" h="379730">
                <a:moveTo>
                  <a:pt x="28575" y="293497"/>
                </a:moveTo>
                <a:lnTo>
                  <a:pt x="0" y="293497"/>
                </a:lnTo>
                <a:lnTo>
                  <a:pt x="42925" y="379222"/>
                </a:lnTo>
                <a:lnTo>
                  <a:pt x="78623" y="307721"/>
                </a:lnTo>
                <a:lnTo>
                  <a:pt x="28575" y="307721"/>
                </a:lnTo>
                <a:lnTo>
                  <a:pt x="28575" y="293497"/>
                </a:lnTo>
                <a:close/>
              </a:path>
              <a:path w="85725" h="379730">
                <a:moveTo>
                  <a:pt x="57150" y="0"/>
                </a:moveTo>
                <a:lnTo>
                  <a:pt x="28575" y="0"/>
                </a:lnTo>
                <a:lnTo>
                  <a:pt x="28575" y="307721"/>
                </a:lnTo>
                <a:lnTo>
                  <a:pt x="57150" y="307721"/>
                </a:lnTo>
                <a:lnTo>
                  <a:pt x="57150" y="0"/>
                </a:lnTo>
                <a:close/>
              </a:path>
              <a:path w="85725" h="379730">
                <a:moveTo>
                  <a:pt x="85725" y="293497"/>
                </a:moveTo>
                <a:lnTo>
                  <a:pt x="57150" y="293497"/>
                </a:lnTo>
                <a:lnTo>
                  <a:pt x="57150" y="307721"/>
                </a:lnTo>
                <a:lnTo>
                  <a:pt x="78623" y="307721"/>
                </a:lnTo>
                <a:lnTo>
                  <a:pt x="85725" y="293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3211" y="3654958"/>
            <a:ext cx="1503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0" dirty="0">
                <a:latin typeface="Tahoma"/>
                <a:cs typeface="Tahoma"/>
              </a:rPr>
              <a:t>rep</a:t>
            </a:r>
            <a:r>
              <a:rPr sz="1800" spc="-215" dirty="0">
                <a:latin typeface="Tahoma"/>
                <a:cs typeface="Tahoma"/>
              </a:rPr>
              <a:t>l</a:t>
            </a:r>
            <a:r>
              <a:rPr sz="1800" spc="-22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c</a:t>
            </a:r>
            <a:r>
              <a:rPr sz="1800" spc="-21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212217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ahoma"/>
              <a:cs typeface="Tahoma"/>
            </a:endParaRPr>
          </a:p>
          <a:p>
            <a:pPr marL="1269365">
              <a:lnSpc>
                <a:spcPct val="100000"/>
              </a:lnSpc>
            </a:pP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ur</a:t>
            </a:r>
            <a:r>
              <a:rPr sz="2000" spc="20" dirty="0">
                <a:latin typeface="Tahoma"/>
                <a:cs typeface="Tahoma"/>
              </a:rPr>
              <a:t>c</a:t>
            </a:r>
            <a:r>
              <a:rPr sz="2000" spc="-105" dirty="0">
                <a:latin typeface="Tahoma"/>
                <a:cs typeface="Tahoma"/>
              </a:rPr>
              <a:t>e: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86671" y="1857057"/>
          <a:ext cx="2029459" cy="148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2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A84F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53">
                <a:tc>
                  <a:txBody>
                    <a:bodyPr/>
                    <a:lstStyle/>
                    <a:p>
                      <a:pPr marL="189230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55244">
                        <a:lnSpc>
                          <a:spcPts val="1195"/>
                        </a:lnSpc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Tar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ts val="1195"/>
                        </a:lnSpc>
                      </a:pPr>
                      <a:r>
                        <a:rPr sz="2000" spc="-55" dirty="0">
                          <a:latin typeface="Tahoma"/>
                          <a:cs typeface="Tahoma"/>
                        </a:rPr>
                        <a:t>get: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078732" y="2417826"/>
            <a:ext cx="85725" cy="379730"/>
          </a:xfrm>
          <a:custGeom>
            <a:avLst/>
            <a:gdLst/>
            <a:ahLst/>
            <a:cxnLst/>
            <a:rect l="l" t="t" r="r" b="b"/>
            <a:pathLst>
              <a:path w="85725" h="379730">
                <a:moveTo>
                  <a:pt x="28575" y="293497"/>
                </a:moveTo>
                <a:lnTo>
                  <a:pt x="0" y="293497"/>
                </a:lnTo>
                <a:lnTo>
                  <a:pt x="42925" y="379222"/>
                </a:lnTo>
                <a:lnTo>
                  <a:pt x="78623" y="307721"/>
                </a:lnTo>
                <a:lnTo>
                  <a:pt x="28575" y="307721"/>
                </a:lnTo>
                <a:lnTo>
                  <a:pt x="28575" y="293497"/>
                </a:lnTo>
                <a:close/>
              </a:path>
              <a:path w="85725" h="379730">
                <a:moveTo>
                  <a:pt x="57150" y="0"/>
                </a:moveTo>
                <a:lnTo>
                  <a:pt x="28575" y="0"/>
                </a:lnTo>
                <a:lnTo>
                  <a:pt x="28575" y="307721"/>
                </a:lnTo>
                <a:lnTo>
                  <a:pt x="57150" y="307721"/>
                </a:lnTo>
                <a:lnTo>
                  <a:pt x="57150" y="0"/>
                </a:lnTo>
                <a:close/>
              </a:path>
              <a:path w="85725" h="379730">
                <a:moveTo>
                  <a:pt x="85725" y="293497"/>
                </a:moveTo>
                <a:lnTo>
                  <a:pt x="57150" y="293497"/>
                </a:lnTo>
                <a:lnTo>
                  <a:pt x="57150" y="307721"/>
                </a:lnTo>
                <a:lnTo>
                  <a:pt x="78623" y="307721"/>
                </a:lnTo>
                <a:lnTo>
                  <a:pt x="85725" y="293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3211" y="3654958"/>
            <a:ext cx="1529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71195" algn="l"/>
              </a:tabLst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80" dirty="0">
                <a:latin typeface="Tahoma"/>
                <a:cs typeface="Tahoma"/>
              </a:rPr>
              <a:t>rep</a:t>
            </a:r>
            <a:r>
              <a:rPr sz="1800" spc="-195" dirty="0">
                <a:latin typeface="Tahoma"/>
                <a:cs typeface="Tahoma"/>
              </a:rPr>
              <a:t>l</a:t>
            </a:r>
            <a:r>
              <a:rPr sz="1800" spc="-204" dirty="0">
                <a:latin typeface="Tahoma"/>
                <a:cs typeface="Tahoma"/>
              </a:rPr>
              <a:t>a</a:t>
            </a:r>
            <a:r>
              <a:rPr sz="1800" spc="-195" dirty="0">
                <a:latin typeface="Tahoma"/>
                <a:cs typeface="Tahoma"/>
              </a:rPr>
              <a:t>c</a:t>
            </a:r>
            <a:r>
              <a:rPr sz="1800" spc="-190" dirty="0">
                <a:latin typeface="Tahoma"/>
                <a:cs typeface="Tahoma"/>
              </a:rPr>
              <a:t>e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rep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211391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ahoma"/>
              <a:cs typeface="Tahoma"/>
            </a:endParaRPr>
          </a:p>
          <a:p>
            <a:pPr marL="1269365">
              <a:lnSpc>
                <a:spcPct val="100000"/>
              </a:lnSpc>
            </a:pPr>
            <a:r>
              <a:rPr sz="2000" spc="-30" dirty="0">
                <a:latin typeface="Tahoma"/>
                <a:cs typeface="Tahoma"/>
              </a:rPr>
              <a:t>Source: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86671" y="1857057"/>
          <a:ext cx="2056764" cy="1499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2">
                <a:tc>
                  <a:txBody>
                    <a:bodyPr/>
                    <a:lstStyle/>
                    <a:p>
                      <a:pPr marL="1270" marR="2159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04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A84F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53">
                <a:tc>
                  <a:txBody>
                    <a:bodyPr/>
                    <a:lstStyle/>
                    <a:p>
                      <a:pPr marL="55244">
                        <a:lnSpc>
                          <a:spcPts val="1200"/>
                        </a:lnSpc>
                        <a:spcBef>
                          <a:spcPts val="2020"/>
                        </a:spcBef>
                      </a:pPr>
                      <a:r>
                        <a:rPr sz="2000" spc="-6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3000" spc="-89" baseline="375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3000" spc="-44" baseline="37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65" dirty="0">
                          <a:latin typeface="Tahoma"/>
                          <a:cs typeface="Tahoma"/>
                        </a:rPr>
                        <a:t>g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77165" marR="21590">
                        <a:lnSpc>
                          <a:spcPts val="515"/>
                        </a:lnSpc>
                      </a:pPr>
                      <a:r>
                        <a:rPr sz="2000" spc="-25" dirty="0">
                          <a:latin typeface="Tahoma"/>
                          <a:cs typeface="Tahoma"/>
                        </a:rPr>
                        <a:t>ar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6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3000" baseline="-375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3000" spc="-142" baseline="-37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149225">
                        <a:lnSpc>
                          <a:spcPts val="1195"/>
                        </a:lnSpc>
                      </a:pPr>
                      <a:r>
                        <a:rPr sz="2000" spc="-80" dirty="0">
                          <a:latin typeface="Tahoma"/>
                          <a:cs typeface="Tahoma"/>
                        </a:rPr>
                        <a:t>t: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078732" y="2417826"/>
            <a:ext cx="85725" cy="379730"/>
          </a:xfrm>
          <a:custGeom>
            <a:avLst/>
            <a:gdLst/>
            <a:ahLst/>
            <a:cxnLst/>
            <a:rect l="l" t="t" r="r" b="b"/>
            <a:pathLst>
              <a:path w="85725" h="379730">
                <a:moveTo>
                  <a:pt x="28575" y="293497"/>
                </a:moveTo>
                <a:lnTo>
                  <a:pt x="0" y="293497"/>
                </a:lnTo>
                <a:lnTo>
                  <a:pt x="42925" y="379222"/>
                </a:lnTo>
                <a:lnTo>
                  <a:pt x="78623" y="307721"/>
                </a:lnTo>
                <a:lnTo>
                  <a:pt x="28575" y="307721"/>
                </a:lnTo>
                <a:lnTo>
                  <a:pt x="28575" y="293497"/>
                </a:lnTo>
                <a:close/>
              </a:path>
              <a:path w="85725" h="379730">
                <a:moveTo>
                  <a:pt x="57150" y="0"/>
                </a:moveTo>
                <a:lnTo>
                  <a:pt x="28575" y="0"/>
                </a:lnTo>
                <a:lnTo>
                  <a:pt x="28575" y="307721"/>
                </a:lnTo>
                <a:lnTo>
                  <a:pt x="57150" y="307721"/>
                </a:lnTo>
                <a:lnTo>
                  <a:pt x="57150" y="0"/>
                </a:lnTo>
                <a:close/>
              </a:path>
              <a:path w="85725" h="379730">
                <a:moveTo>
                  <a:pt x="85725" y="293497"/>
                </a:moveTo>
                <a:lnTo>
                  <a:pt x="57150" y="293497"/>
                </a:lnTo>
                <a:lnTo>
                  <a:pt x="57150" y="307721"/>
                </a:lnTo>
                <a:lnTo>
                  <a:pt x="78623" y="307721"/>
                </a:lnTo>
                <a:lnTo>
                  <a:pt x="85725" y="293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3211" y="3654958"/>
            <a:ext cx="1529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71195" algn="l"/>
              </a:tabLst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80" dirty="0">
                <a:latin typeface="Tahoma"/>
                <a:cs typeface="Tahoma"/>
              </a:rPr>
              <a:t>rep</a:t>
            </a:r>
            <a:r>
              <a:rPr sz="1800" spc="-195" dirty="0">
                <a:latin typeface="Tahoma"/>
                <a:cs typeface="Tahoma"/>
              </a:rPr>
              <a:t>l</a:t>
            </a:r>
            <a:r>
              <a:rPr sz="1800" spc="-204" dirty="0">
                <a:latin typeface="Tahoma"/>
                <a:cs typeface="Tahoma"/>
              </a:rPr>
              <a:t>a</a:t>
            </a:r>
            <a:r>
              <a:rPr sz="1800" spc="-195" dirty="0">
                <a:latin typeface="Tahoma"/>
                <a:cs typeface="Tahoma"/>
              </a:rPr>
              <a:t>c</a:t>
            </a:r>
            <a:r>
              <a:rPr sz="1800" spc="-190" dirty="0">
                <a:latin typeface="Tahoma"/>
                <a:cs typeface="Tahoma"/>
              </a:rPr>
              <a:t>e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rep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212217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ahoma"/>
              <a:cs typeface="Tahoma"/>
            </a:endParaRPr>
          </a:p>
          <a:p>
            <a:pPr marL="1269365">
              <a:lnSpc>
                <a:spcPct val="100000"/>
              </a:lnSpc>
            </a:pP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ur</a:t>
            </a:r>
            <a:r>
              <a:rPr sz="2000" spc="20" dirty="0">
                <a:latin typeface="Tahoma"/>
                <a:cs typeface="Tahoma"/>
              </a:rPr>
              <a:t>c</a:t>
            </a:r>
            <a:r>
              <a:rPr sz="2000" spc="-105" dirty="0">
                <a:latin typeface="Tahoma"/>
                <a:cs typeface="Tahoma"/>
              </a:rPr>
              <a:t>e: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86671" y="1857057"/>
          <a:ext cx="2258060" cy="1635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2">
                <a:tc>
                  <a:txBody>
                    <a:bodyPr/>
                    <a:lstStyle/>
                    <a:p>
                      <a:pPr marL="1270" marR="18605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04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53">
                <a:tc>
                  <a:txBody>
                    <a:bodyPr/>
                    <a:lstStyle/>
                    <a:p>
                      <a:pPr marL="189230" marR="186055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55244">
                        <a:lnSpc>
                          <a:spcPts val="119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Ta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17145" algn="ctr">
                        <a:lnSpc>
                          <a:spcPts val="1195"/>
                        </a:lnSpc>
                      </a:pPr>
                      <a:r>
                        <a:rPr sz="2000" spc="-80" dirty="0">
                          <a:latin typeface="Tahoma"/>
                          <a:cs typeface="Tahoma"/>
                        </a:rPr>
                        <a:t>t: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078732" y="2417826"/>
            <a:ext cx="85725" cy="379730"/>
          </a:xfrm>
          <a:custGeom>
            <a:avLst/>
            <a:gdLst/>
            <a:ahLst/>
            <a:cxnLst/>
            <a:rect l="l" t="t" r="r" b="b"/>
            <a:pathLst>
              <a:path w="85725" h="379730">
                <a:moveTo>
                  <a:pt x="28575" y="293497"/>
                </a:moveTo>
                <a:lnTo>
                  <a:pt x="0" y="293497"/>
                </a:lnTo>
                <a:lnTo>
                  <a:pt x="42925" y="379222"/>
                </a:lnTo>
                <a:lnTo>
                  <a:pt x="78623" y="307721"/>
                </a:lnTo>
                <a:lnTo>
                  <a:pt x="28575" y="307721"/>
                </a:lnTo>
                <a:lnTo>
                  <a:pt x="28575" y="293497"/>
                </a:lnTo>
                <a:close/>
              </a:path>
              <a:path w="85725" h="379730">
                <a:moveTo>
                  <a:pt x="57150" y="0"/>
                </a:moveTo>
                <a:lnTo>
                  <a:pt x="28575" y="0"/>
                </a:lnTo>
                <a:lnTo>
                  <a:pt x="28575" y="307721"/>
                </a:lnTo>
                <a:lnTo>
                  <a:pt x="57150" y="307721"/>
                </a:lnTo>
                <a:lnTo>
                  <a:pt x="57150" y="0"/>
                </a:lnTo>
                <a:close/>
              </a:path>
              <a:path w="85725" h="379730">
                <a:moveTo>
                  <a:pt x="85725" y="293497"/>
                </a:moveTo>
                <a:lnTo>
                  <a:pt x="57150" y="293497"/>
                </a:lnTo>
                <a:lnTo>
                  <a:pt x="57150" y="307721"/>
                </a:lnTo>
                <a:lnTo>
                  <a:pt x="78623" y="307721"/>
                </a:lnTo>
                <a:lnTo>
                  <a:pt x="85725" y="293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3211" y="3654958"/>
            <a:ext cx="1529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71195" algn="l"/>
              </a:tabLst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80" dirty="0">
                <a:latin typeface="Tahoma"/>
                <a:cs typeface="Tahoma"/>
              </a:rPr>
              <a:t>rep</a:t>
            </a:r>
            <a:r>
              <a:rPr sz="1800" spc="-195" dirty="0">
                <a:latin typeface="Tahoma"/>
                <a:cs typeface="Tahoma"/>
              </a:rPr>
              <a:t>l</a:t>
            </a:r>
            <a:r>
              <a:rPr sz="1800" spc="-204" dirty="0">
                <a:latin typeface="Tahoma"/>
                <a:cs typeface="Tahoma"/>
              </a:rPr>
              <a:t>a</a:t>
            </a:r>
            <a:r>
              <a:rPr sz="1800" spc="-195" dirty="0">
                <a:latin typeface="Tahoma"/>
                <a:cs typeface="Tahoma"/>
              </a:rPr>
              <a:t>c</a:t>
            </a:r>
            <a:r>
              <a:rPr sz="1800" spc="-190" dirty="0">
                <a:latin typeface="Tahoma"/>
                <a:cs typeface="Tahoma"/>
              </a:rPr>
              <a:t>e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rep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212217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ahoma"/>
              <a:cs typeface="Tahoma"/>
            </a:endParaRPr>
          </a:p>
          <a:p>
            <a:pPr marL="1269365">
              <a:lnSpc>
                <a:spcPct val="100000"/>
              </a:lnSpc>
            </a:pP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ur</a:t>
            </a:r>
            <a:r>
              <a:rPr sz="2000" spc="20" dirty="0">
                <a:latin typeface="Tahoma"/>
                <a:cs typeface="Tahoma"/>
              </a:rPr>
              <a:t>c</a:t>
            </a:r>
            <a:r>
              <a:rPr sz="2000" spc="-105" dirty="0">
                <a:latin typeface="Tahoma"/>
                <a:cs typeface="Tahoma"/>
              </a:rPr>
              <a:t>e: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86671" y="2847657"/>
          <a:ext cx="2221865" cy="64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3">
                <a:tc>
                  <a:txBody>
                    <a:bodyPr/>
                    <a:lstStyle/>
                    <a:p>
                      <a:pPr marL="189230" marR="186055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55244">
                        <a:lnSpc>
                          <a:spcPts val="119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Ta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17145" algn="ctr">
                        <a:lnSpc>
                          <a:spcPts val="1195"/>
                        </a:lnSpc>
                      </a:pPr>
                      <a:r>
                        <a:rPr sz="2000" spc="-80" dirty="0">
                          <a:latin typeface="Tahoma"/>
                          <a:cs typeface="Tahoma"/>
                        </a:rPr>
                        <a:t>t: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86671" y="1857057"/>
          <a:ext cx="2029460" cy="487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78732" y="2417826"/>
            <a:ext cx="85725" cy="379730"/>
          </a:xfrm>
          <a:custGeom>
            <a:avLst/>
            <a:gdLst/>
            <a:ahLst/>
            <a:cxnLst/>
            <a:rect l="l" t="t" r="r" b="b"/>
            <a:pathLst>
              <a:path w="85725" h="379730">
                <a:moveTo>
                  <a:pt x="28575" y="293497"/>
                </a:moveTo>
                <a:lnTo>
                  <a:pt x="0" y="293497"/>
                </a:lnTo>
                <a:lnTo>
                  <a:pt x="42925" y="379222"/>
                </a:lnTo>
                <a:lnTo>
                  <a:pt x="78623" y="307721"/>
                </a:lnTo>
                <a:lnTo>
                  <a:pt x="28575" y="307721"/>
                </a:lnTo>
                <a:lnTo>
                  <a:pt x="28575" y="293497"/>
                </a:lnTo>
                <a:close/>
              </a:path>
              <a:path w="85725" h="379730">
                <a:moveTo>
                  <a:pt x="57150" y="0"/>
                </a:moveTo>
                <a:lnTo>
                  <a:pt x="28575" y="0"/>
                </a:lnTo>
                <a:lnTo>
                  <a:pt x="28575" y="307721"/>
                </a:lnTo>
                <a:lnTo>
                  <a:pt x="57150" y="307721"/>
                </a:lnTo>
                <a:lnTo>
                  <a:pt x="57150" y="0"/>
                </a:lnTo>
                <a:close/>
              </a:path>
              <a:path w="85725" h="379730">
                <a:moveTo>
                  <a:pt x="85725" y="293497"/>
                </a:moveTo>
                <a:lnTo>
                  <a:pt x="57150" y="293497"/>
                </a:lnTo>
                <a:lnTo>
                  <a:pt x="57150" y="307721"/>
                </a:lnTo>
                <a:lnTo>
                  <a:pt x="78623" y="307721"/>
                </a:lnTo>
                <a:lnTo>
                  <a:pt x="85725" y="293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7997" y="3630929"/>
            <a:ext cx="295910" cy="640080"/>
          </a:xfrm>
          <a:custGeom>
            <a:avLst/>
            <a:gdLst/>
            <a:ahLst/>
            <a:cxnLst/>
            <a:rect l="l" t="t" r="r" b="b"/>
            <a:pathLst>
              <a:path w="295910" h="640079">
                <a:moveTo>
                  <a:pt x="0" y="0"/>
                </a:moveTo>
                <a:lnTo>
                  <a:pt x="46731" y="7534"/>
                </a:lnTo>
                <a:lnTo>
                  <a:pt x="87313" y="28517"/>
                </a:lnTo>
                <a:lnTo>
                  <a:pt x="119310" y="60514"/>
                </a:lnTo>
                <a:lnTo>
                  <a:pt x="140293" y="101096"/>
                </a:lnTo>
                <a:lnTo>
                  <a:pt x="147827" y="147828"/>
                </a:lnTo>
                <a:lnTo>
                  <a:pt x="147827" y="172212"/>
                </a:lnTo>
                <a:lnTo>
                  <a:pt x="155362" y="218939"/>
                </a:lnTo>
                <a:lnTo>
                  <a:pt x="176345" y="259519"/>
                </a:lnTo>
                <a:lnTo>
                  <a:pt x="208342" y="291519"/>
                </a:lnTo>
                <a:lnTo>
                  <a:pt x="248924" y="312504"/>
                </a:lnTo>
                <a:lnTo>
                  <a:pt x="295655" y="320040"/>
                </a:lnTo>
                <a:lnTo>
                  <a:pt x="248924" y="327575"/>
                </a:lnTo>
                <a:lnTo>
                  <a:pt x="208342" y="348560"/>
                </a:lnTo>
                <a:lnTo>
                  <a:pt x="176345" y="380560"/>
                </a:lnTo>
                <a:lnTo>
                  <a:pt x="155362" y="421140"/>
                </a:lnTo>
                <a:lnTo>
                  <a:pt x="147827" y="467868"/>
                </a:lnTo>
                <a:lnTo>
                  <a:pt x="147827" y="492252"/>
                </a:lnTo>
                <a:lnTo>
                  <a:pt x="140293" y="538979"/>
                </a:lnTo>
                <a:lnTo>
                  <a:pt x="119310" y="579559"/>
                </a:lnTo>
                <a:lnTo>
                  <a:pt x="87313" y="611559"/>
                </a:lnTo>
                <a:lnTo>
                  <a:pt x="46731" y="632544"/>
                </a:lnTo>
                <a:lnTo>
                  <a:pt x="0" y="64008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93155" y="3788461"/>
            <a:ext cx="894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ahoma"/>
                <a:cs typeface="Tahoma"/>
              </a:rPr>
              <a:t>ed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spc="10" dirty="0">
                <a:latin typeface="Tahoma"/>
                <a:cs typeface="Tahoma"/>
              </a:rPr>
              <a:t>ts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=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0473" y="3637026"/>
            <a:ext cx="2109470" cy="619125"/>
          </a:xfrm>
          <a:prstGeom prst="rect">
            <a:avLst/>
          </a:prstGeom>
          <a:ln w="28575">
            <a:solidFill>
              <a:srgbClr val="E69138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4930" marR="525780">
              <a:lnSpc>
                <a:spcPct val="100000"/>
              </a:lnSpc>
              <a:spcBef>
                <a:spcPts val="240"/>
              </a:spcBef>
              <a:tabLst>
                <a:tab pos="734060" algn="l"/>
              </a:tabLst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25" dirty="0">
                <a:latin typeface="Tahoma"/>
                <a:cs typeface="Tahoma"/>
              </a:rPr>
              <a:t>r</a:t>
            </a:r>
            <a:r>
              <a:rPr sz="1800" spc="-180" dirty="0">
                <a:latin typeface="Tahoma"/>
                <a:cs typeface="Tahoma"/>
              </a:rPr>
              <a:t>ep</a:t>
            </a:r>
            <a:r>
              <a:rPr sz="1800" spc="-195" dirty="0">
                <a:latin typeface="Tahoma"/>
                <a:cs typeface="Tahoma"/>
              </a:rPr>
              <a:t>l</a:t>
            </a:r>
            <a:r>
              <a:rPr sz="1800" spc="-200" dirty="0">
                <a:latin typeface="Tahoma"/>
                <a:cs typeface="Tahoma"/>
              </a:rPr>
              <a:t>ace 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eplace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1377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-20" dirty="0">
                <a:latin typeface="Tahoma"/>
                <a:cs typeface="Tahoma"/>
              </a:rPr>
              <a:t>xa</a:t>
            </a:r>
            <a:r>
              <a:rPr sz="2000" spc="-5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ple</a:t>
            </a:r>
            <a:r>
              <a:rPr sz="2000" spc="-21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125" y="1941957"/>
            <a:ext cx="8648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ur</a:t>
            </a:r>
            <a:r>
              <a:rPr sz="2000" spc="20" dirty="0">
                <a:latin typeface="Tahoma"/>
                <a:cs typeface="Tahoma"/>
              </a:rPr>
              <a:t>c</a:t>
            </a:r>
            <a:r>
              <a:rPr sz="2000" spc="-105" dirty="0">
                <a:latin typeface="Tahoma"/>
                <a:cs typeface="Tahoma"/>
              </a:rPr>
              <a:t>e: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86671" y="2847657"/>
          <a:ext cx="2221865" cy="64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3">
                <a:tc>
                  <a:txBody>
                    <a:bodyPr/>
                    <a:lstStyle/>
                    <a:p>
                      <a:pPr marL="189230" marR="186055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55244">
                        <a:lnSpc>
                          <a:spcPts val="119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Ta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17145" algn="ctr">
                        <a:lnSpc>
                          <a:spcPts val="1195"/>
                        </a:lnSpc>
                      </a:pPr>
                      <a:r>
                        <a:rPr sz="2000" spc="-80" dirty="0">
                          <a:latin typeface="Tahoma"/>
                          <a:cs typeface="Tahoma"/>
                        </a:rPr>
                        <a:t>t: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86671" y="1857057"/>
          <a:ext cx="2029460" cy="487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78732" y="2417826"/>
            <a:ext cx="85725" cy="379730"/>
          </a:xfrm>
          <a:custGeom>
            <a:avLst/>
            <a:gdLst/>
            <a:ahLst/>
            <a:cxnLst/>
            <a:rect l="l" t="t" r="r" b="b"/>
            <a:pathLst>
              <a:path w="85725" h="379730">
                <a:moveTo>
                  <a:pt x="28575" y="293497"/>
                </a:moveTo>
                <a:lnTo>
                  <a:pt x="0" y="293497"/>
                </a:lnTo>
                <a:lnTo>
                  <a:pt x="42925" y="379222"/>
                </a:lnTo>
                <a:lnTo>
                  <a:pt x="78623" y="307721"/>
                </a:lnTo>
                <a:lnTo>
                  <a:pt x="28575" y="307721"/>
                </a:lnTo>
                <a:lnTo>
                  <a:pt x="28575" y="293497"/>
                </a:lnTo>
                <a:close/>
              </a:path>
              <a:path w="85725" h="379730">
                <a:moveTo>
                  <a:pt x="57150" y="0"/>
                </a:moveTo>
                <a:lnTo>
                  <a:pt x="28575" y="0"/>
                </a:lnTo>
                <a:lnTo>
                  <a:pt x="28575" y="307721"/>
                </a:lnTo>
                <a:lnTo>
                  <a:pt x="57150" y="307721"/>
                </a:lnTo>
                <a:lnTo>
                  <a:pt x="57150" y="0"/>
                </a:lnTo>
                <a:close/>
              </a:path>
              <a:path w="85725" h="379730">
                <a:moveTo>
                  <a:pt x="85725" y="293497"/>
                </a:moveTo>
                <a:lnTo>
                  <a:pt x="57150" y="293497"/>
                </a:lnTo>
                <a:lnTo>
                  <a:pt x="57150" y="307721"/>
                </a:lnTo>
                <a:lnTo>
                  <a:pt x="78623" y="307721"/>
                </a:lnTo>
                <a:lnTo>
                  <a:pt x="85725" y="293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7997" y="3630929"/>
            <a:ext cx="295910" cy="640080"/>
          </a:xfrm>
          <a:custGeom>
            <a:avLst/>
            <a:gdLst/>
            <a:ahLst/>
            <a:cxnLst/>
            <a:rect l="l" t="t" r="r" b="b"/>
            <a:pathLst>
              <a:path w="295910" h="640079">
                <a:moveTo>
                  <a:pt x="0" y="0"/>
                </a:moveTo>
                <a:lnTo>
                  <a:pt x="46731" y="7534"/>
                </a:lnTo>
                <a:lnTo>
                  <a:pt x="87313" y="28517"/>
                </a:lnTo>
                <a:lnTo>
                  <a:pt x="119310" y="60514"/>
                </a:lnTo>
                <a:lnTo>
                  <a:pt x="140293" y="101096"/>
                </a:lnTo>
                <a:lnTo>
                  <a:pt x="147827" y="147828"/>
                </a:lnTo>
                <a:lnTo>
                  <a:pt x="147827" y="172212"/>
                </a:lnTo>
                <a:lnTo>
                  <a:pt x="155362" y="218939"/>
                </a:lnTo>
                <a:lnTo>
                  <a:pt x="176345" y="259519"/>
                </a:lnTo>
                <a:lnTo>
                  <a:pt x="208342" y="291519"/>
                </a:lnTo>
                <a:lnTo>
                  <a:pt x="248924" y="312504"/>
                </a:lnTo>
                <a:lnTo>
                  <a:pt x="295655" y="320040"/>
                </a:lnTo>
                <a:lnTo>
                  <a:pt x="248924" y="327575"/>
                </a:lnTo>
                <a:lnTo>
                  <a:pt x="208342" y="348560"/>
                </a:lnTo>
                <a:lnTo>
                  <a:pt x="176345" y="380560"/>
                </a:lnTo>
                <a:lnTo>
                  <a:pt x="155362" y="421140"/>
                </a:lnTo>
                <a:lnTo>
                  <a:pt x="147827" y="467868"/>
                </a:lnTo>
                <a:lnTo>
                  <a:pt x="147827" y="492252"/>
                </a:lnTo>
                <a:lnTo>
                  <a:pt x="140293" y="538979"/>
                </a:lnTo>
                <a:lnTo>
                  <a:pt x="119310" y="579559"/>
                </a:lnTo>
                <a:lnTo>
                  <a:pt x="87313" y="611559"/>
                </a:lnTo>
                <a:lnTo>
                  <a:pt x="46731" y="632544"/>
                </a:lnTo>
                <a:lnTo>
                  <a:pt x="0" y="64008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93155" y="3788461"/>
            <a:ext cx="894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ahoma"/>
                <a:cs typeface="Tahoma"/>
              </a:rPr>
              <a:t>ed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spc="10" dirty="0">
                <a:latin typeface="Tahoma"/>
                <a:cs typeface="Tahoma"/>
              </a:rPr>
              <a:t>ts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=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0665" y="1032510"/>
            <a:ext cx="1797050" cy="125158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5"/>
              </a:spcBef>
            </a:pPr>
            <a:r>
              <a:rPr sz="1800" spc="25" dirty="0">
                <a:latin typeface="Tahoma"/>
                <a:cs typeface="Tahoma"/>
              </a:rPr>
              <a:t>Edit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cost: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tabLst>
                <a:tab pos="1005205" algn="l"/>
              </a:tabLst>
            </a:pPr>
            <a:r>
              <a:rPr sz="1800" spc="-25" dirty="0">
                <a:latin typeface="Tahoma"/>
                <a:cs typeface="Tahoma"/>
              </a:rPr>
              <a:t>Insert	</a:t>
            </a:r>
            <a:r>
              <a:rPr sz="1800" spc="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tabLst>
                <a:tab pos="1005205" algn="l"/>
              </a:tabLst>
            </a:pPr>
            <a:r>
              <a:rPr sz="1800" spc="30" dirty="0">
                <a:latin typeface="Tahoma"/>
                <a:cs typeface="Tahoma"/>
              </a:rPr>
              <a:t>Delete	</a:t>
            </a:r>
            <a:r>
              <a:rPr sz="1800" spc="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9278" y="2204720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Replace</a:t>
            </a:r>
            <a:r>
              <a:rPr sz="1800" spc="34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0473" y="3637026"/>
            <a:ext cx="2109470" cy="619125"/>
          </a:xfrm>
          <a:prstGeom prst="rect">
            <a:avLst/>
          </a:prstGeom>
          <a:ln w="28575">
            <a:solidFill>
              <a:srgbClr val="E69138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4930" marR="521970">
              <a:lnSpc>
                <a:spcPct val="100000"/>
              </a:lnSpc>
              <a:spcBef>
                <a:spcPts val="240"/>
              </a:spcBef>
              <a:tabLst>
                <a:tab pos="734060" algn="l"/>
              </a:tabLst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80" dirty="0">
                <a:latin typeface="Tahoma"/>
                <a:cs typeface="Tahoma"/>
              </a:rPr>
              <a:t>rep</a:t>
            </a:r>
            <a:r>
              <a:rPr sz="1800" spc="-195" dirty="0">
                <a:latin typeface="Tahoma"/>
                <a:cs typeface="Tahoma"/>
              </a:rPr>
              <a:t>l</a:t>
            </a:r>
            <a:r>
              <a:rPr sz="1800" spc="-204" dirty="0">
                <a:latin typeface="Tahoma"/>
                <a:cs typeface="Tahoma"/>
              </a:rPr>
              <a:t>a</a:t>
            </a:r>
            <a:r>
              <a:rPr sz="1800" spc="-195" dirty="0">
                <a:latin typeface="Tahoma"/>
                <a:cs typeface="Tahoma"/>
              </a:rPr>
              <a:t>c</a:t>
            </a:r>
            <a:r>
              <a:rPr sz="1800" spc="-190" dirty="0">
                <a:latin typeface="Tahoma"/>
                <a:cs typeface="Tahoma"/>
              </a:rPr>
              <a:t>e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rep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1377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-20" dirty="0">
                <a:latin typeface="Tahoma"/>
                <a:cs typeface="Tahoma"/>
              </a:rPr>
              <a:t>xa</a:t>
            </a:r>
            <a:r>
              <a:rPr sz="2000" spc="-5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ple</a:t>
            </a:r>
            <a:r>
              <a:rPr sz="2000" spc="-21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125" y="1941957"/>
            <a:ext cx="8648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ahoma"/>
                <a:cs typeface="Tahoma"/>
              </a:rPr>
              <a:t>S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ur</a:t>
            </a:r>
            <a:r>
              <a:rPr sz="2000" spc="20" dirty="0">
                <a:latin typeface="Tahoma"/>
                <a:cs typeface="Tahoma"/>
              </a:rPr>
              <a:t>c</a:t>
            </a:r>
            <a:r>
              <a:rPr sz="2000" spc="-105" dirty="0">
                <a:latin typeface="Tahoma"/>
                <a:cs typeface="Tahoma"/>
              </a:rPr>
              <a:t>e: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86671" y="2847657"/>
          <a:ext cx="2221865" cy="64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3">
                <a:tc>
                  <a:txBody>
                    <a:bodyPr/>
                    <a:lstStyle/>
                    <a:p>
                      <a:pPr marL="189230" marR="186055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55244">
                        <a:lnSpc>
                          <a:spcPts val="1195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Ta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5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17145" algn="ctr">
                        <a:lnSpc>
                          <a:spcPts val="1195"/>
                        </a:lnSpc>
                      </a:pPr>
                      <a:r>
                        <a:rPr sz="2000" spc="-80" dirty="0">
                          <a:latin typeface="Tahoma"/>
                          <a:cs typeface="Tahoma"/>
                        </a:rPr>
                        <a:t>t: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86671" y="1857057"/>
          <a:ext cx="2029460" cy="487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78732" y="2417826"/>
            <a:ext cx="85725" cy="379730"/>
          </a:xfrm>
          <a:custGeom>
            <a:avLst/>
            <a:gdLst/>
            <a:ahLst/>
            <a:cxnLst/>
            <a:rect l="l" t="t" r="r" b="b"/>
            <a:pathLst>
              <a:path w="85725" h="379730">
                <a:moveTo>
                  <a:pt x="28575" y="293497"/>
                </a:moveTo>
                <a:lnTo>
                  <a:pt x="0" y="293497"/>
                </a:lnTo>
                <a:lnTo>
                  <a:pt x="42925" y="379222"/>
                </a:lnTo>
                <a:lnTo>
                  <a:pt x="78623" y="307721"/>
                </a:lnTo>
                <a:lnTo>
                  <a:pt x="28575" y="307721"/>
                </a:lnTo>
                <a:lnTo>
                  <a:pt x="28575" y="293497"/>
                </a:lnTo>
                <a:close/>
              </a:path>
              <a:path w="85725" h="379730">
                <a:moveTo>
                  <a:pt x="57150" y="0"/>
                </a:moveTo>
                <a:lnTo>
                  <a:pt x="28575" y="0"/>
                </a:lnTo>
                <a:lnTo>
                  <a:pt x="28575" y="307721"/>
                </a:lnTo>
                <a:lnTo>
                  <a:pt x="57150" y="307721"/>
                </a:lnTo>
                <a:lnTo>
                  <a:pt x="57150" y="0"/>
                </a:lnTo>
                <a:close/>
              </a:path>
              <a:path w="85725" h="379730">
                <a:moveTo>
                  <a:pt x="85725" y="293497"/>
                </a:moveTo>
                <a:lnTo>
                  <a:pt x="57150" y="293497"/>
                </a:lnTo>
                <a:lnTo>
                  <a:pt x="57150" y="307721"/>
                </a:lnTo>
                <a:lnTo>
                  <a:pt x="78623" y="307721"/>
                </a:lnTo>
                <a:lnTo>
                  <a:pt x="85725" y="293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7997" y="3630929"/>
            <a:ext cx="295910" cy="640080"/>
          </a:xfrm>
          <a:custGeom>
            <a:avLst/>
            <a:gdLst/>
            <a:ahLst/>
            <a:cxnLst/>
            <a:rect l="l" t="t" r="r" b="b"/>
            <a:pathLst>
              <a:path w="295910" h="640079">
                <a:moveTo>
                  <a:pt x="0" y="0"/>
                </a:moveTo>
                <a:lnTo>
                  <a:pt x="46731" y="7534"/>
                </a:lnTo>
                <a:lnTo>
                  <a:pt x="87313" y="28517"/>
                </a:lnTo>
                <a:lnTo>
                  <a:pt x="119310" y="60514"/>
                </a:lnTo>
                <a:lnTo>
                  <a:pt x="140293" y="101096"/>
                </a:lnTo>
                <a:lnTo>
                  <a:pt x="147827" y="147828"/>
                </a:lnTo>
                <a:lnTo>
                  <a:pt x="147827" y="172212"/>
                </a:lnTo>
                <a:lnTo>
                  <a:pt x="155362" y="218939"/>
                </a:lnTo>
                <a:lnTo>
                  <a:pt x="176345" y="259519"/>
                </a:lnTo>
                <a:lnTo>
                  <a:pt x="208342" y="291519"/>
                </a:lnTo>
                <a:lnTo>
                  <a:pt x="248924" y="312504"/>
                </a:lnTo>
                <a:lnTo>
                  <a:pt x="295655" y="320040"/>
                </a:lnTo>
                <a:lnTo>
                  <a:pt x="248924" y="327575"/>
                </a:lnTo>
                <a:lnTo>
                  <a:pt x="208342" y="348560"/>
                </a:lnTo>
                <a:lnTo>
                  <a:pt x="176345" y="380560"/>
                </a:lnTo>
                <a:lnTo>
                  <a:pt x="155362" y="421140"/>
                </a:lnTo>
                <a:lnTo>
                  <a:pt x="147827" y="467868"/>
                </a:lnTo>
                <a:lnTo>
                  <a:pt x="147827" y="492252"/>
                </a:lnTo>
                <a:lnTo>
                  <a:pt x="140293" y="538979"/>
                </a:lnTo>
                <a:lnTo>
                  <a:pt x="119310" y="579559"/>
                </a:lnTo>
                <a:lnTo>
                  <a:pt x="87313" y="611559"/>
                </a:lnTo>
                <a:lnTo>
                  <a:pt x="46731" y="632544"/>
                </a:lnTo>
                <a:lnTo>
                  <a:pt x="0" y="64008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93155" y="3788461"/>
            <a:ext cx="894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ahoma"/>
                <a:cs typeface="Tahoma"/>
              </a:rPr>
              <a:t>ed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spc="10" dirty="0">
                <a:latin typeface="Tahoma"/>
                <a:cs typeface="Tahoma"/>
              </a:rPr>
              <a:t>ts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0473" y="3637026"/>
            <a:ext cx="2109470" cy="619125"/>
          </a:xfrm>
          <a:prstGeom prst="rect">
            <a:avLst/>
          </a:prstGeom>
          <a:ln w="28575">
            <a:solidFill>
              <a:srgbClr val="E69138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4930" marR="521970">
              <a:lnSpc>
                <a:spcPct val="100000"/>
              </a:lnSpc>
              <a:spcBef>
                <a:spcPts val="240"/>
              </a:spcBef>
              <a:tabLst>
                <a:tab pos="734060" algn="l"/>
              </a:tabLst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80" dirty="0">
                <a:latin typeface="Tahoma"/>
                <a:cs typeface="Tahoma"/>
              </a:rPr>
              <a:t>rep</a:t>
            </a:r>
            <a:r>
              <a:rPr sz="1800" spc="-195" dirty="0">
                <a:latin typeface="Tahoma"/>
                <a:cs typeface="Tahoma"/>
              </a:rPr>
              <a:t>l</a:t>
            </a:r>
            <a:r>
              <a:rPr sz="1800" spc="-204" dirty="0">
                <a:latin typeface="Tahoma"/>
                <a:cs typeface="Tahoma"/>
              </a:rPr>
              <a:t>a</a:t>
            </a:r>
            <a:r>
              <a:rPr sz="1800" spc="-195" dirty="0">
                <a:latin typeface="Tahoma"/>
                <a:cs typeface="Tahoma"/>
              </a:rPr>
              <a:t>c</a:t>
            </a:r>
            <a:r>
              <a:rPr sz="1800" spc="-190" dirty="0">
                <a:latin typeface="Tahoma"/>
                <a:cs typeface="Tahoma"/>
              </a:rPr>
              <a:t>e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rep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81140" y="1022985"/>
            <a:ext cx="1816100" cy="1471295"/>
            <a:chOff x="6081140" y="1022985"/>
            <a:chExt cx="1816100" cy="1471295"/>
          </a:xfrm>
        </p:grpSpPr>
        <p:sp>
          <p:nvSpPr>
            <p:cNvPr id="12" name="object 12"/>
            <p:cNvSpPr/>
            <p:nvPr/>
          </p:nvSpPr>
          <p:spPr>
            <a:xfrm>
              <a:off x="6090665" y="1032510"/>
              <a:ext cx="1797050" cy="1251585"/>
            </a:xfrm>
            <a:custGeom>
              <a:avLst/>
              <a:gdLst/>
              <a:ahLst/>
              <a:cxnLst/>
              <a:rect l="l" t="t" r="r" b="b"/>
              <a:pathLst>
                <a:path w="1797050" h="1251585">
                  <a:moveTo>
                    <a:pt x="0" y="1251203"/>
                  </a:moveTo>
                  <a:lnTo>
                    <a:pt x="1796795" y="1251203"/>
                  </a:lnTo>
                  <a:lnTo>
                    <a:pt x="1796795" y="0"/>
                  </a:lnTo>
                  <a:lnTo>
                    <a:pt x="0" y="0"/>
                  </a:lnTo>
                  <a:lnTo>
                    <a:pt x="0" y="125120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5362" y="2219706"/>
              <a:ext cx="132715" cy="274320"/>
            </a:xfrm>
            <a:custGeom>
              <a:avLst/>
              <a:gdLst/>
              <a:ahLst/>
              <a:cxnLst/>
              <a:rect l="l" t="t" r="r" b="b"/>
              <a:pathLst>
                <a:path w="132715" h="274319">
                  <a:moveTo>
                    <a:pt x="132588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32588" y="274319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69278" y="1107185"/>
            <a:ext cx="96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Tahoma"/>
                <a:cs typeface="Tahoma"/>
              </a:rPr>
              <a:t>Edit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cost</a:t>
            </a:r>
            <a:r>
              <a:rPr sz="1800" spc="-190" dirty="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9278" y="1655826"/>
            <a:ext cx="10725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spc="-40" dirty="0">
                <a:latin typeface="Tahoma"/>
                <a:cs typeface="Tahoma"/>
              </a:rPr>
              <a:t>Inse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1800" spc="65" dirty="0">
                <a:latin typeface="Tahoma"/>
                <a:cs typeface="Tahoma"/>
              </a:rPr>
              <a:t>De</a:t>
            </a:r>
            <a:r>
              <a:rPr sz="1800" spc="15" dirty="0">
                <a:latin typeface="Tahoma"/>
                <a:cs typeface="Tahoma"/>
              </a:rPr>
              <a:t>lete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9278" y="2204720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Replace</a:t>
            </a:r>
            <a:r>
              <a:rPr sz="1800" spc="34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61782" y="2584323"/>
            <a:ext cx="132715" cy="274320"/>
          </a:xfrm>
          <a:custGeom>
            <a:avLst/>
            <a:gdLst/>
            <a:ahLst/>
            <a:cxnLst/>
            <a:rect l="l" t="t" r="r" b="b"/>
            <a:pathLst>
              <a:path w="132715" h="274319">
                <a:moveTo>
                  <a:pt x="132588" y="0"/>
                </a:moveTo>
                <a:lnTo>
                  <a:pt x="0" y="0"/>
                </a:lnTo>
                <a:lnTo>
                  <a:pt x="0" y="274319"/>
                </a:lnTo>
                <a:lnTo>
                  <a:pt x="132588" y="274319"/>
                </a:lnTo>
                <a:lnTo>
                  <a:pt x="132588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47182" y="2449829"/>
            <a:ext cx="2555875" cy="573405"/>
          </a:xfrm>
          <a:prstGeom prst="rect">
            <a:avLst/>
          </a:prstGeom>
          <a:ln w="28575">
            <a:solidFill>
              <a:srgbClr val="E69138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40"/>
              </a:spcBef>
            </a:pPr>
            <a:r>
              <a:rPr sz="1800" spc="15" dirty="0">
                <a:latin typeface="Tahoma"/>
                <a:cs typeface="Tahoma"/>
              </a:rPr>
              <a:t>ed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distan</a:t>
            </a:r>
            <a:r>
              <a:rPr sz="1800" spc="10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=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20" dirty="0">
                <a:latin typeface="Tahoma"/>
                <a:cs typeface="Tahoma"/>
              </a:rPr>
              <a:t>*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65" dirty="0">
                <a:latin typeface="Tahoma"/>
                <a:cs typeface="Tahoma"/>
              </a:rPr>
              <a:t>=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1377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-20" dirty="0">
                <a:latin typeface="Tahoma"/>
                <a:cs typeface="Tahoma"/>
              </a:rPr>
              <a:t>xa</a:t>
            </a:r>
            <a:r>
              <a:rPr sz="2000" spc="-5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ple</a:t>
            </a:r>
            <a:r>
              <a:rPr sz="2000" spc="-21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8733" y="2224087"/>
          <a:ext cx="7660621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c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v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u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u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w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7497" y="3476497"/>
            <a:ext cx="5996940" cy="213360"/>
          </a:xfrm>
          <a:custGeom>
            <a:avLst/>
            <a:gdLst/>
            <a:ahLst/>
            <a:cxnLst/>
            <a:rect l="l" t="t" r="r" b="b"/>
            <a:pathLst>
              <a:path w="5996940" h="213360">
                <a:moveTo>
                  <a:pt x="5996939" y="0"/>
                </a:moveTo>
                <a:lnTo>
                  <a:pt x="0" y="0"/>
                </a:lnTo>
                <a:lnTo>
                  <a:pt x="0" y="213359"/>
                </a:lnTo>
                <a:lnTo>
                  <a:pt x="5996939" y="213359"/>
                </a:lnTo>
                <a:lnTo>
                  <a:pt x="5996939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850" y="1240358"/>
            <a:ext cx="1377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latin typeface="Tahoma"/>
                <a:cs typeface="Tahoma"/>
              </a:rPr>
              <a:t>E</a:t>
            </a:r>
            <a:r>
              <a:rPr sz="2000" spc="-20" dirty="0">
                <a:latin typeface="Tahoma"/>
                <a:cs typeface="Tahoma"/>
              </a:rPr>
              <a:t>xa</a:t>
            </a:r>
            <a:r>
              <a:rPr sz="2000" spc="-50" dirty="0">
                <a:latin typeface="Tahoma"/>
                <a:cs typeface="Tahoma"/>
              </a:rPr>
              <a:t>m</a:t>
            </a:r>
            <a:r>
              <a:rPr sz="2000" spc="10" dirty="0">
                <a:latin typeface="Tahoma"/>
                <a:cs typeface="Tahoma"/>
              </a:rPr>
              <a:t>ple</a:t>
            </a:r>
            <a:r>
              <a:rPr sz="2000" spc="-21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925" y="3182569"/>
            <a:ext cx="6562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Tahoma"/>
                <a:cs typeface="Tahoma"/>
              </a:rPr>
              <a:t>C</a:t>
            </a:r>
            <a:r>
              <a:rPr sz="1400" spc="85" dirty="0">
                <a:latin typeface="Tahoma"/>
                <a:cs typeface="Tahoma"/>
              </a:rPr>
              <a:t>C</a:t>
            </a:r>
            <a:r>
              <a:rPr sz="1400" spc="110" dirty="0">
                <a:latin typeface="Tahoma"/>
                <a:cs typeface="Tahoma"/>
              </a:rPr>
              <a:t>A</a:t>
            </a:r>
            <a:r>
              <a:rPr sz="1400" spc="100" dirty="0">
                <a:latin typeface="Tahoma"/>
                <a:cs typeface="Tahoma"/>
              </a:rPr>
              <a:t>A</a:t>
            </a:r>
            <a:r>
              <a:rPr sz="1400" spc="80" dirty="0">
                <a:latin typeface="Tahoma"/>
                <a:cs typeface="Tahoma"/>
              </a:rPr>
              <a:t>GGGG</a:t>
            </a:r>
            <a:r>
              <a:rPr sz="1400" spc="45" dirty="0">
                <a:latin typeface="Tahoma"/>
                <a:cs typeface="Tahoma"/>
              </a:rPr>
              <a:t>T</a:t>
            </a:r>
            <a:r>
              <a:rPr sz="1400" spc="40" dirty="0">
                <a:latin typeface="Tahoma"/>
                <a:cs typeface="Tahoma"/>
              </a:rPr>
              <a:t>G</a:t>
            </a:r>
            <a:r>
              <a:rPr sz="1400" spc="105" dirty="0">
                <a:latin typeface="Tahoma"/>
                <a:cs typeface="Tahoma"/>
              </a:rPr>
              <a:t>A</a:t>
            </a:r>
            <a:r>
              <a:rPr sz="1400" spc="95" dirty="0">
                <a:latin typeface="Tahoma"/>
                <a:cs typeface="Tahoma"/>
              </a:rPr>
              <a:t>C</a:t>
            </a:r>
            <a:r>
              <a:rPr sz="1400" spc="55" dirty="0">
                <a:latin typeface="Tahoma"/>
                <a:cs typeface="Tahoma"/>
              </a:rPr>
              <a:t>T</a:t>
            </a:r>
            <a:r>
              <a:rPr sz="1400" spc="45" dirty="0">
                <a:latin typeface="Tahoma"/>
                <a:cs typeface="Tahoma"/>
              </a:rPr>
              <a:t>C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80" dirty="0">
                <a:latin typeface="Tahoma"/>
                <a:cs typeface="Tahoma"/>
              </a:rPr>
              <a:t>G</a:t>
            </a:r>
            <a:r>
              <a:rPr sz="1400" spc="10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T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50" dirty="0">
                <a:latin typeface="Tahoma"/>
                <a:cs typeface="Tahoma"/>
              </a:rPr>
              <a:t>T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50" dirty="0">
                <a:latin typeface="Tahoma"/>
                <a:cs typeface="Tahoma"/>
              </a:rPr>
              <a:t>T</a:t>
            </a:r>
            <a:r>
              <a:rPr sz="1400" spc="110" dirty="0">
                <a:latin typeface="Tahoma"/>
                <a:cs typeface="Tahoma"/>
              </a:rPr>
              <a:t>A</a:t>
            </a:r>
            <a:r>
              <a:rPr sz="1400" spc="100" dirty="0">
                <a:latin typeface="Tahoma"/>
                <a:cs typeface="Tahoma"/>
              </a:rPr>
              <a:t>A</a:t>
            </a:r>
            <a:r>
              <a:rPr sz="1400" spc="55" dirty="0">
                <a:latin typeface="Tahoma"/>
                <a:cs typeface="Tahoma"/>
              </a:rPr>
              <a:t>C</a:t>
            </a:r>
            <a:r>
              <a:rPr sz="1400" spc="45" dirty="0">
                <a:latin typeface="Tahoma"/>
                <a:cs typeface="Tahoma"/>
              </a:rPr>
              <a:t>T</a:t>
            </a:r>
            <a:r>
              <a:rPr sz="1400" spc="80" dirty="0">
                <a:latin typeface="Tahoma"/>
                <a:cs typeface="Tahoma"/>
              </a:rPr>
              <a:t>G</a:t>
            </a:r>
            <a:r>
              <a:rPr sz="1400" spc="95" dirty="0">
                <a:latin typeface="Tahoma"/>
                <a:cs typeface="Tahoma"/>
              </a:rPr>
              <a:t>A</a:t>
            </a:r>
            <a:r>
              <a:rPr sz="1400" spc="90" dirty="0">
                <a:latin typeface="Tahoma"/>
                <a:cs typeface="Tahoma"/>
              </a:rPr>
              <a:t>G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50" dirty="0">
                <a:latin typeface="Tahoma"/>
                <a:cs typeface="Tahoma"/>
              </a:rPr>
              <a:t>T</a:t>
            </a:r>
            <a:r>
              <a:rPr sz="1400" spc="105" dirty="0">
                <a:latin typeface="Tahoma"/>
                <a:cs typeface="Tahoma"/>
              </a:rPr>
              <a:t>C</a:t>
            </a:r>
            <a:r>
              <a:rPr sz="1400" spc="95" dirty="0">
                <a:latin typeface="Tahoma"/>
                <a:cs typeface="Tahoma"/>
              </a:rPr>
              <a:t>A</a:t>
            </a:r>
            <a:r>
              <a:rPr sz="1400" spc="110" dirty="0">
                <a:latin typeface="Tahoma"/>
                <a:cs typeface="Tahoma"/>
              </a:rPr>
              <a:t>A</a:t>
            </a:r>
            <a:r>
              <a:rPr sz="1400" spc="100" dirty="0">
                <a:latin typeface="Tahoma"/>
                <a:cs typeface="Tahoma"/>
              </a:rPr>
              <a:t>A</a:t>
            </a:r>
            <a:r>
              <a:rPr sz="1400" spc="10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T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50" dirty="0">
                <a:latin typeface="Tahoma"/>
                <a:cs typeface="Tahoma"/>
              </a:rPr>
              <a:t>T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50" dirty="0">
                <a:latin typeface="Tahoma"/>
                <a:cs typeface="Tahoma"/>
              </a:rPr>
              <a:t>T</a:t>
            </a:r>
            <a:r>
              <a:rPr sz="1400" spc="80" dirty="0">
                <a:latin typeface="Tahoma"/>
                <a:cs typeface="Tahoma"/>
              </a:rPr>
              <a:t>GGG</a:t>
            </a:r>
            <a:r>
              <a:rPr sz="1400" spc="45" dirty="0">
                <a:latin typeface="Tahoma"/>
                <a:cs typeface="Tahoma"/>
              </a:rPr>
              <a:t>T</a:t>
            </a:r>
            <a:r>
              <a:rPr sz="1400" spc="40" dirty="0">
                <a:latin typeface="Tahoma"/>
                <a:cs typeface="Tahoma"/>
              </a:rPr>
              <a:t>G</a:t>
            </a:r>
            <a:r>
              <a:rPr sz="1400" spc="110" dirty="0">
                <a:latin typeface="Tahoma"/>
                <a:cs typeface="Tahoma"/>
              </a:rPr>
              <a:t>A</a:t>
            </a:r>
            <a:r>
              <a:rPr sz="1400" spc="-525" dirty="0">
                <a:latin typeface="Tahoma"/>
                <a:cs typeface="Tahoma"/>
              </a:rPr>
              <a:t>T</a:t>
            </a:r>
            <a:r>
              <a:rPr sz="5400" spc="-2535" baseline="4629" dirty="0">
                <a:latin typeface="Tahoma"/>
                <a:cs typeface="Tahoma"/>
              </a:rPr>
              <a:t>🧬</a:t>
            </a:r>
            <a:r>
              <a:rPr sz="5400" spc="-315" baseline="4629" dirty="0">
                <a:latin typeface="Tahoma"/>
                <a:cs typeface="Tahoma"/>
              </a:rPr>
              <a:t> </a:t>
            </a:r>
            <a:r>
              <a:rPr sz="5400" spc="-345" baseline="4629" dirty="0">
                <a:latin typeface="Tahoma"/>
                <a:cs typeface="Tahoma"/>
              </a:rPr>
              <a:t>!!</a:t>
            </a:r>
            <a:endParaRPr sz="5400" baseline="4629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8733" y="2224087"/>
          <a:ext cx="7660621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c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v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u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u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w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7271" y="2194382"/>
            <a:ext cx="352107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95" dirty="0">
                <a:latin typeface="Tahoma"/>
                <a:cs typeface="Tahoma"/>
              </a:rPr>
              <a:t>Auto</a:t>
            </a:r>
            <a:r>
              <a:rPr sz="5200" u="heavy" spc="95" dirty="0">
                <a:uFill>
                  <a:solidFill>
                    <a:srgbClr val="FD4D4F"/>
                  </a:solidFill>
                </a:uFill>
                <a:latin typeface="Tahoma"/>
                <a:cs typeface="Tahoma"/>
              </a:rPr>
              <a:t>co</a:t>
            </a:r>
            <a:r>
              <a:rPr sz="5200" spc="95" dirty="0">
                <a:latin typeface="Tahoma"/>
                <a:cs typeface="Tahoma"/>
              </a:rPr>
              <a:t>rrect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8794" y="609041"/>
            <a:ext cx="4065270" cy="240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5200" spc="110" dirty="0">
                <a:latin typeface="Tahoma"/>
                <a:cs typeface="Tahoma"/>
              </a:rPr>
              <a:t>Minimum</a:t>
            </a:r>
            <a:r>
              <a:rPr sz="5200" spc="-370" dirty="0">
                <a:latin typeface="Tahoma"/>
                <a:cs typeface="Tahoma"/>
              </a:rPr>
              <a:t> </a:t>
            </a:r>
            <a:r>
              <a:rPr sz="5200" spc="55" dirty="0">
                <a:latin typeface="Tahoma"/>
                <a:cs typeface="Tahoma"/>
              </a:rPr>
              <a:t>edit </a:t>
            </a:r>
            <a:r>
              <a:rPr sz="5200" spc="-1610" dirty="0">
                <a:latin typeface="Tahoma"/>
                <a:cs typeface="Tahoma"/>
              </a:rPr>
              <a:t> </a:t>
            </a:r>
            <a:r>
              <a:rPr sz="5200" spc="5" dirty="0">
                <a:latin typeface="Tahoma"/>
                <a:cs typeface="Tahoma"/>
              </a:rPr>
              <a:t>distance </a:t>
            </a:r>
            <a:r>
              <a:rPr sz="5200" spc="10" dirty="0">
                <a:latin typeface="Tahoma"/>
                <a:cs typeface="Tahoma"/>
              </a:rPr>
              <a:t> </a:t>
            </a:r>
            <a:r>
              <a:rPr sz="5200" spc="-5" dirty="0">
                <a:latin typeface="Tahoma"/>
                <a:cs typeface="Tahoma"/>
              </a:rPr>
              <a:t>algo</a:t>
            </a:r>
            <a:r>
              <a:rPr sz="5200" spc="-5" dirty="0">
                <a:uFill>
                  <a:solidFill>
                    <a:srgbClr val="FD4D4F"/>
                  </a:solidFill>
                </a:uFill>
                <a:latin typeface="Tahoma"/>
                <a:cs typeface="Tahoma"/>
              </a:rPr>
              <a:t>rit</a:t>
            </a:r>
            <a:r>
              <a:rPr sz="5200" spc="-5" dirty="0">
                <a:latin typeface="Tahoma"/>
                <a:cs typeface="Tahoma"/>
              </a:rPr>
              <a:t>hm</a:t>
            </a:r>
            <a:endParaRPr sz="5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62634"/>
            <a:ext cx="2776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36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381" y="1116330"/>
            <a:ext cx="1343025" cy="378460"/>
          </a:xfrm>
          <a:prstGeom prst="rect">
            <a:avLst/>
          </a:prstGeom>
          <a:ln w="28575">
            <a:solidFill>
              <a:srgbClr val="E69138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6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9075" y="1162634"/>
            <a:ext cx="1494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15" dirty="0">
                <a:latin typeface="Tahoma"/>
                <a:cs typeface="Tahoma"/>
              </a:rPr>
              <a:t>*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37176" y="1257090"/>
          <a:ext cx="3005454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62634"/>
            <a:ext cx="2776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36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74032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1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21082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26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963673" y="1116330"/>
            <a:ext cx="1344295" cy="378460"/>
          </a:xfrm>
          <a:custGeom>
            <a:avLst/>
            <a:gdLst/>
            <a:ahLst/>
            <a:cxnLst/>
            <a:rect l="l" t="t" r="r" b="b"/>
            <a:pathLst>
              <a:path w="1344295" h="378459">
                <a:moveTo>
                  <a:pt x="0" y="377951"/>
                </a:moveTo>
                <a:lnTo>
                  <a:pt x="1344168" y="377951"/>
                </a:lnTo>
                <a:lnTo>
                  <a:pt x="1344168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ln w="28575">
            <a:solidFill>
              <a:srgbClr val="E6913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62634"/>
            <a:ext cx="2776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36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20058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69138"/>
                      </a:solidFill>
                      <a:prstDash val="solid"/>
                    </a:lnR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2857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2857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614680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62634"/>
            <a:ext cx="2776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36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26114" y="1176718"/>
          <a:ext cx="3101971" cy="2897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974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E69138"/>
                      </a:solidFill>
                      <a:prstDash val="solid"/>
                    </a:lnL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82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9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FC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E69138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FC5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28575">
                      <a:solidFill>
                        <a:srgbClr val="E69138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28575">
                      <a:solidFill>
                        <a:srgbClr val="E69138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28575">
                      <a:solidFill>
                        <a:srgbClr val="E69138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28575">
                      <a:solidFill>
                        <a:srgbClr val="E69138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62634"/>
            <a:ext cx="2776855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36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0" dirty="0">
                <a:latin typeface="Trebuchet MS"/>
                <a:cs typeface="Trebuchet MS"/>
              </a:rPr>
              <a:t>D</a:t>
            </a:r>
            <a:r>
              <a:rPr sz="1800" spc="10" dirty="0">
                <a:latin typeface="Tahoma"/>
                <a:cs typeface="Tahoma"/>
              </a:rPr>
              <a:t>[</a:t>
            </a:r>
            <a:r>
              <a:rPr sz="1800" spc="-140" dirty="0">
                <a:latin typeface="Tahoma"/>
                <a:cs typeface="Tahoma"/>
              </a:rPr>
              <a:t> ]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74033" cy="280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13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62634"/>
            <a:ext cx="277685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36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0" dirty="0">
                <a:latin typeface="Trebuchet MS"/>
                <a:cs typeface="Trebuchet MS"/>
              </a:rPr>
              <a:t>D</a:t>
            </a:r>
            <a:r>
              <a:rPr sz="1800" spc="10" dirty="0">
                <a:latin typeface="Tahoma"/>
                <a:cs typeface="Tahoma"/>
              </a:rPr>
              <a:t>[</a:t>
            </a:r>
            <a:r>
              <a:rPr sz="1800" spc="-140" dirty="0">
                <a:latin typeface="Tahoma"/>
                <a:cs typeface="Tahoma"/>
              </a:rPr>
              <a:t> ]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60" dirty="0">
                <a:latin typeface="Tahoma"/>
                <a:cs typeface="Tahoma"/>
              </a:rPr>
              <a:t>[2,3]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pl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sta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62634"/>
            <a:ext cx="3630295" cy="219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0" dirty="0">
                <a:latin typeface="Trebuchet MS"/>
                <a:cs typeface="Trebuchet MS"/>
              </a:rPr>
              <a:t>D</a:t>
            </a:r>
            <a:r>
              <a:rPr sz="1800" spc="10" dirty="0">
                <a:latin typeface="Tahoma"/>
                <a:cs typeface="Tahoma"/>
              </a:rPr>
              <a:t>[</a:t>
            </a:r>
            <a:r>
              <a:rPr sz="1800" spc="-140" dirty="0">
                <a:latin typeface="Tahoma"/>
                <a:cs typeface="Tahoma"/>
              </a:rPr>
              <a:t> ]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60" dirty="0">
                <a:latin typeface="Tahoma"/>
                <a:cs typeface="Tahoma"/>
              </a:rPr>
              <a:t>[2,3]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pl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sta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-25" dirty="0">
                <a:latin typeface="Trebuchet MS"/>
                <a:cs typeface="Trebuchet MS"/>
              </a:rPr>
              <a:t>D</a:t>
            </a:r>
            <a:r>
              <a:rPr sz="1800" spc="-25" dirty="0">
                <a:latin typeface="Tahoma"/>
                <a:cs typeface="Tahoma"/>
              </a:rPr>
              <a:t>[2,3]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source[:2]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target[:3]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62634"/>
            <a:ext cx="3891279" cy="282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0" dirty="0">
                <a:latin typeface="Trebuchet MS"/>
                <a:cs typeface="Trebuchet MS"/>
              </a:rPr>
              <a:t>D</a:t>
            </a:r>
            <a:r>
              <a:rPr sz="1800" spc="10" dirty="0">
                <a:latin typeface="Tahoma"/>
                <a:cs typeface="Tahoma"/>
              </a:rPr>
              <a:t>[</a:t>
            </a:r>
            <a:r>
              <a:rPr sz="1800" spc="-140" dirty="0">
                <a:latin typeface="Tahoma"/>
                <a:cs typeface="Tahoma"/>
              </a:rPr>
              <a:t> ]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60" dirty="0">
                <a:latin typeface="Tahoma"/>
                <a:cs typeface="Tahoma"/>
              </a:rPr>
              <a:t>[2,3]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pl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sta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60" dirty="0">
                <a:latin typeface="Tahoma"/>
                <a:cs typeface="Tahoma"/>
              </a:rPr>
              <a:t>[2,3]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sour</a:t>
            </a:r>
            <a:r>
              <a:rPr sz="1800" spc="-80" dirty="0">
                <a:latin typeface="Tahoma"/>
                <a:cs typeface="Tahoma"/>
              </a:rPr>
              <a:t>ce[</a:t>
            </a:r>
            <a:r>
              <a:rPr sz="1800" spc="-55" dirty="0">
                <a:latin typeface="Tahoma"/>
                <a:cs typeface="Tahoma"/>
              </a:rPr>
              <a:t>:</a:t>
            </a:r>
            <a:r>
              <a:rPr sz="1800" spc="-40" dirty="0">
                <a:latin typeface="Tahoma"/>
                <a:cs typeface="Tahoma"/>
              </a:rPr>
              <a:t>2]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ta</a:t>
            </a:r>
            <a:r>
              <a:rPr sz="1800" dirty="0">
                <a:latin typeface="Tahoma"/>
                <a:cs typeface="Tahoma"/>
              </a:rPr>
              <a:t>r</a:t>
            </a:r>
            <a:r>
              <a:rPr sz="1800" spc="-75" dirty="0">
                <a:latin typeface="Tahoma"/>
                <a:cs typeface="Tahoma"/>
              </a:rPr>
              <a:t>get[</a:t>
            </a:r>
            <a:r>
              <a:rPr sz="1800" spc="-55" dirty="0">
                <a:latin typeface="Tahoma"/>
                <a:cs typeface="Tahoma"/>
              </a:rPr>
              <a:t>:</a:t>
            </a:r>
            <a:r>
              <a:rPr sz="1800" spc="-40" dirty="0">
                <a:latin typeface="Tahoma"/>
                <a:cs typeface="Tahoma"/>
              </a:rPr>
              <a:t>3]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sour</a:t>
            </a:r>
            <a:r>
              <a:rPr sz="1800" spc="-40" dirty="0">
                <a:latin typeface="Tahoma"/>
                <a:cs typeface="Tahoma"/>
              </a:rPr>
              <a:t>ce[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140" dirty="0">
                <a:latin typeface="Trebuchet MS"/>
                <a:cs typeface="Trebuchet MS"/>
              </a:rPr>
              <a:t>i</a:t>
            </a:r>
            <a:r>
              <a:rPr sz="1800" i="1" spc="-8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rget[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650" dirty="0">
                <a:latin typeface="Trebuchet MS"/>
                <a:cs typeface="Trebuchet MS"/>
              </a:rPr>
              <a:t>j </a:t>
            </a:r>
            <a:r>
              <a:rPr sz="1800" i="1" spc="-114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E6913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293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latin typeface="Tahoma"/>
                <a:cs typeface="Tahoma"/>
              </a:rPr>
              <a:t>What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15" dirty="0">
                <a:latin typeface="Tahoma"/>
                <a:cs typeface="Tahoma"/>
              </a:rPr>
              <a:t>autocorrect?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4991" y="880108"/>
            <a:ext cx="3027492" cy="147881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62634"/>
            <a:ext cx="3891279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0" dirty="0">
                <a:latin typeface="Trebuchet MS"/>
                <a:cs typeface="Trebuchet MS"/>
              </a:rPr>
              <a:t>D</a:t>
            </a:r>
            <a:r>
              <a:rPr sz="1800" spc="10" dirty="0">
                <a:latin typeface="Tahoma"/>
                <a:cs typeface="Tahoma"/>
              </a:rPr>
              <a:t>[</a:t>
            </a:r>
            <a:r>
              <a:rPr sz="1800" spc="-140" dirty="0">
                <a:latin typeface="Tahoma"/>
                <a:cs typeface="Tahoma"/>
              </a:rPr>
              <a:t> ]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sour</a:t>
            </a:r>
            <a:r>
              <a:rPr sz="1800" spc="-40" dirty="0">
                <a:latin typeface="Tahoma"/>
                <a:cs typeface="Tahoma"/>
              </a:rPr>
              <a:t>ce[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140" dirty="0">
                <a:latin typeface="Trebuchet MS"/>
                <a:cs typeface="Trebuchet MS"/>
              </a:rPr>
              <a:t>i</a:t>
            </a:r>
            <a:r>
              <a:rPr sz="1800" i="1" spc="-8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rget[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650" dirty="0">
                <a:latin typeface="Trebuchet MS"/>
                <a:cs typeface="Trebuchet MS"/>
              </a:rPr>
              <a:t>j </a:t>
            </a:r>
            <a:r>
              <a:rPr sz="1800" i="1" spc="-114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74033" cy="280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13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62634"/>
            <a:ext cx="3895725" cy="219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0" dirty="0">
                <a:latin typeface="Trebuchet MS"/>
                <a:cs typeface="Trebuchet MS"/>
              </a:rPr>
              <a:t>D</a:t>
            </a:r>
            <a:r>
              <a:rPr sz="1800" spc="10" dirty="0">
                <a:latin typeface="Tahoma"/>
                <a:cs typeface="Tahoma"/>
              </a:rPr>
              <a:t>[</a:t>
            </a:r>
            <a:r>
              <a:rPr sz="1800" spc="-140" dirty="0">
                <a:latin typeface="Tahoma"/>
                <a:cs typeface="Tahoma"/>
              </a:rPr>
              <a:t> ]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sour</a:t>
            </a:r>
            <a:r>
              <a:rPr sz="1800" spc="-40" dirty="0">
                <a:latin typeface="Tahoma"/>
                <a:cs typeface="Tahoma"/>
              </a:rPr>
              <a:t>ce[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140" dirty="0">
                <a:latin typeface="Trebuchet MS"/>
                <a:cs typeface="Trebuchet MS"/>
              </a:rPr>
              <a:t>i</a:t>
            </a:r>
            <a:r>
              <a:rPr sz="1800" i="1" spc="-8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rget[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615" dirty="0">
                <a:latin typeface="Trebuchet MS"/>
                <a:cs typeface="Trebuchet MS"/>
              </a:rPr>
              <a:t>j 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85" dirty="0">
                <a:latin typeface="Trebuchet MS"/>
                <a:cs typeface="Trebuchet MS"/>
              </a:rPr>
              <a:t>m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i="1" spc="-30" dirty="0">
                <a:latin typeface="Trebuchet MS"/>
                <a:cs typeface="Trebuchet MS"/>
              </a:rPr>
              <a:t>n</a:t>
            </a:r>
            <a:r>
              <a:rPr sz="1800" i="1" spc="-8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so</a:t>
            </a:r>
            <a:r>
              <a:rPr sz="1800" spc="10" dirty="0">
                <a:latin typeface="Tahoma"/>
                <a:cs typeface="Tahoma"/>
              </a:rPr>
              <a:t>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</a:t>
            </a:r>
            <a:r>
              <a:rPr sz="1800" spc="5" dirty="0">
                <a:latin typeface="Tahoma"/>
                <a:cs typeface="Tahoma"/>
              </a:rPr>
              <a:t>a</a:t>
            </a:r>
            <a:r>
              <a:rPr sz="1800" spc="10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get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62634"/>
            <a:ext cx="3895725" cy="219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0" dirty="0">
                <a:latin typeface="Trebuchet MS"/>
                <a:cs typeface="Trebuchet MS"/>
              </a:rPr>
              <a:t>D</a:t>
            </a:r>
            <a:r>
              <a:rPr sz="1800" spc="10" dirty="0">
                <a:latin typeface="Tahoma"/>
                <a:cs typeface="Tahoma"/>
              </a:rPr>
              <a:t>[</a:t>
            </a:r>
            <a:r>
              <a:rPr sz="1800" spc="-140" dirty="0">
                <a:latin typeface="Tahoma"/>
                <a:cs typeface="Tahoma"/>
              </a:rPr>
              <a:t> ]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250" dirty="0">
                <a:latin typeface="Trebuchet MS"/>
                <a:cs typeface="Trebuchet MS"/>
              </a:rPr>
              <a:t>j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sour</a:t>
            </a:r>
            <a:r>
              <a:rPr sz="1800" spc="-40" dirty="0">
                <a:latin typeface="Tahoma"/>
                <a:cs typeface="Tahoma"/>
              </a:rPr>
              <a:t>ce[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140" dirty="0">
                <a:latin typeface="Trebuchet MS"/>
                <a:cs typeface="Trebuchet MS"/>
              </a:rPr>
              <a:t>i</a:t>
            </a:r>
            <a:r>
              <a:rPr sz="1800" i="1" spc="-8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rget[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i="1" spc="-615" dirty="0">
                <a:latin typeface="Trebuchet MS"/>
                <a:cs typeface="Trebuchet MS"/>
              </a:rPr>
              <a:t>j 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i="1" spc="160" dirty="0">
                <a:latin typeface="Trebuchet MS"/>
                <a:cs typeface="Trebuchet MS"/>
              </a:rPr>
              <a:t>D</a:t>
            </a:r>
            <a:r>
              <a:rPr sz="1800" spc="-140" dirty="0">
                <a:latin typeface="Tahoma"/>
                <a:cs typeface="Tahoma"/>
              </a:rPr>
              <a:t>[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i="1" spc="-85" dirty="0">
                <a:latin typeface="Trebuchet MS"/>
                <a:cs typeface="Trebuchet MS"/>
              </a:rPr>
              <a:t>m</a:t>
            </a:r>
            <a:r>
              <a:rPr sz="1800" spc="-140" dirty="0">
                <a:latin typeface="Tahoma"/>
                <a:cs typeface="Tahoma"/>
              </a:rPr>
              <a:t>,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i="1" spc="-30" dirty="0">
                <a:latin typeface="Trebuchet MS"/>
                <a:cs typeface="Trebuchet MS"/>
              </a:rPr>
              <a:t>n</a:t>
            </a:r>
            <a:r>
              <a:rPr sz="1800" i="1" spc="-8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ahoma"/>
                <a:cs typeface="Tahoma"/>
              </a:rPr>
              <a:t>]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=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so</a:t>
            </a:r>
            <a:r>
              <a:rPr sz="1800" spc="10" dirty="0">
                <a:latin typeface="Tahoma"/>
                <a:cs typeface="Tahoma"/>
              </a:rPr>
              <a:t>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</a:t>
            </a:r>
            <a:r>
              <a:rPr sz="1800" spc="5" dirty="0">
                <a:latin typeface="Tahoma"/>
                <a:cs typeface="Tahoma"/>
              </a:rPr>
              <a:t>a</a:t>
            </a:r>
            <a:r>
              <a:rPr sz="1800" spc="10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get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57037" y="2155697"/>
            <a:ext cx="1077595" cy="1002665"/>
          </a:xfrm>
          <a:custGeom>
            <a:avLst/>
            <a:gdLst/>
            <a:ahLst/>
            <a:cxnLst/>
            <a:rect l="l" t="t" r="r" b="b"/>
            <a:pathLst>
              <a:path w="1077595" h="1002664">
                <a:moveTo>
                  <a:pt x="1077087" y="38100"/>
                </a:moveTo>
                <a:lnTo>
                  <a:pt x="1058037" y="28575"/>
                </a:lnTo>
                <a:lnTo>
                  <a:pt x="1000887" y="0"/>
                </a:lnTo>
                <a:lnTo>
                  <a:pt x="1000887" y="28575"/>
                </a:lnTo>
                <a:lnTo>
                  <a:pt x="30353" y="28575"/>
                </a:lnTo>
                <a:lnTo>
                  <a:pt x="30353" y="38100"/>
                </a:lnTo>
                <a:lnTo>
                  <a:pt x="20828" y="38227"/>
                </a:lnTo>
                <a:lnTo>
                  <a:pt x="28587" y="926490"/>
                </a:lnTo>
                <a:lnTo>
                  <a:pt x="0" y="926719"/>
                </a:lnTo>
                <a:lnTo>
                  <a:pt x="38735" y="1002538"/>
                </a:lnTo>
                <a:lnTo>
                  <a:pt x="69786" y="939165"/>
                </a:lnTo>
                <a:lnTo>
                  <a:pt x="76200" y="926084"/>
                </a:lnTo>
                <a:lnTo>
                  <a:pt x="47637" y="926325"/>
                </a:lnTo>
                <a:lnTo>
                  <a:pt x="40068" y="61290"/>
                </a:lnTo>
                <a:lnTo>
                  <a:pt x="761111" y="782320"/>
                </a:lnTo>
                <a:lnTo>
                  <a:pt x="740918" y="802513"/>
                </a:lnTo>
                <a:lnTo>
                  <a:pt x="821690" y="829437"/>
                </a:lnTo>
                <a:lnTo>
                  <a:pt x="808990" y="791337"/>
                </a:lnTo>
                <a:lnTo>
                  <a:pt x="794766" y="748665"/>
                </a:lnTo>
                <a:lnTo>
                  <a:pt x="774560" y="768858"/>
                </a:lnTo>
                <a:lnTo>
                  <a:pt x="53327" y="47625"/>
                </a:lnTo>
                <a:lnTo>
                  <a:pt x="1000887" y="47625"/>
                </a:lnTo>
                <a:lnTo>
                  <a:pt x="1000887" y="76200"/>
                </a:lnTo>
                <a:lnTo>
                  <a:pt x="1058037" y="47625"/>
                </a:lnTo>
                <a:lnTo>
                  <a:pt x="1077087" y="38100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62634"/>
            <a:ext cx="2776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36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181" y="1443989"/>
            <a:ext cx="3840479" cy="403860"/>
          </a:xfrm>
          <a:prstGeom prst="rect">
            <a:avLst/>
          </a:prstGeom>
          <a:ln w="28575">
            <a:solidFill>
              <a:srgbClr val="E69138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#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#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#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604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#</a:t>
            </a:r>
            <a:endParaRPr sz="18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325"/>
              </a:spcBef>
            </a:pPr>
            <a:r>
              <a:rPr sz="1800" i="1" spc="-110" dirty="0">
                <a:latin typeface="Trebuchet MS"/>
                <a:cs typeface="Trebuchet MS"/>
              </a:rPr>
              <a:t>delete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5453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4817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8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ahoma"/>
                <a:cs typeface="Tahoma"/>
              </a:rPr>
              <a:t>Minimum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25" dirty="0">
                <a:latin typeface="Tahoma"/>
                <a:cs typeface="Tahoma"/>
              </a:rPr>
              <a:t>edit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distance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21238"/>
            <a:ext cx="3556000" cy="1604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latin typeface="Tahoma"/>
                <a:cs typeface="Tahoma"/>
              </a:rPr>
              <a:t>S</a:t>
            </a:r>
            <a:r>
              <a:rPr sz="1800" spc="20" dirty="0">
                <a:latin typeface="Tahoma"/>
                <a:cs typeface="Tahoma"/>
              </a:rPr>
              <a:t>our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e: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10" dirty="0">
                <a:latin typeface="Tahoma"/>
                <a:cs typeface="Tahoma"/>
              </a:rPr>
              <a:t>ay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500" dirty="0">
                <a:latin typeface="Tahoma"/>
                <a:cs typeface="Tahoma"/>
              </a:rPr>
              <a:t>→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rget: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ahoma"/>
                <a:cs typeface="Tahoma"/>
              </a:rPr>
              <a:t>Cost: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insert: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te: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1,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replace: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800" spc="-270" dirty="0">
                <a:latin typeface="Tahoma"/>
                <a:cs typeface="Tahoma"/>
              </a:rPr>
              <a:t>#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495" dirty="0">
                <a:latin typeface="Tahoma"/>
                <a:cs typeface="Tahoma"/>
              </a:rPr>
              <a:t>→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325"/>
              </a:spcBef>
            </a:pPr>
            <a:r>
              <a:rPr sz="1800" i="1" spc="-95" dirty="0">
                <a:latin typeface="Trebuchet MS"/>
                <a:cs typeface="Trebuchet MS"/>
              </a:rPr>
              <a:t>insert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7176" y="1257090"/>
          <a:ext cx="3004817" cy="278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913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000" i="1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6235</Words>
  <Application>Microsoft Office PowerPoint</Application>
  <PresentationFormat>Widescreen</PresentationFormat>
  <Paragraphs>2847</Paragraphs>
  <Slides>144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144</vt:i4>
      </vt:variant>
    </vt:vector>
  </HeadingPairs>
  <TitlesOfParts>
    <vt:vector size="153" baseType="lpstr">
      <vt:lpstr>Arial</vt:lpstr>
      <vt:lpstr>Arial MT</vt:lpstr>
      <vt:lpstr>Calibri</vt:lpstr>
      <vt:lpstr>Microsoft Sans Serif</vt:lpstr>
      <vt:lpstr>Segoe UI Emoji</vt:lpstr>
      <vt:lpstr>Tahoma</vt:lpstr>
      <vt:lpstr>Times New Roman</vt:lpstr>
      <vt:lpstr>Trebuchet MS</vt:lpstr>
      <vt:lpstr>Office Theme</vt:lpstr>
      <vt:lpstr>Copyright Notice</vt:lpstr>
      <vt:lpstr>Overview</vt:lpstr>
      <vt:lpstr>Learning objectives</vt:lpstr>
      <vt:lpstr>Learning objectives</vt:lpstr>
      <vt:lpstr>Learning objectives</vt:lpstr>
      <vt:lpstr>Learning objectives</vt:lpstr>
      <vt:lpstr>Learning objectives</vt:lpstr>
      <vt:lpstr>Autocorrect</vt:lpstr>
      <vt:lpstr>What is autocorrect?</vt:lpstr>
      <vt:lpstr>What is autocorrect?</vt:lpstr>
      <vt:lpstr>What is autocorrect?</vt:lpstr>
      <vt:lpstr>What is autocorrect?</vt:lpstr>
      <vt:lpstr>What is autocorrect?</vt:lpstr>
      <vt:lpstr>What is autocorrect?</vt:lpstr>
      <vt:lpstr>PowerPoint Presentation</vt:lpstr>
      <vt:lpstr>What is autocorrect?</vt:lpstr>
      <vt:lpstr>How it works</vt:lpstr>
      <vt:lpstr>How it works</vt:lpstr>
      <vt:lpstr>How it works</vt:lpstr>
      <vt:lpstr>How it works</vt:lpstr>
      <vt:lpstr>How it works</vt:lpstr>
      <vt:lpstr>How it works</vt:lpstr>
      <vt:lpstr>Building the  model</vt:lpstr>
      <vt:lpstr>Building the model</vt:lpstr>
      <vt:lpstr>Building the model</vt:lpstr>
      <vt:lpstr>Building the model</vt:lpstr>
      <vt:lpstr>Building the model</vt:lpstr>
      <vt:lpstr>❌</vt:lpstr>
      <vt:lpstr>❌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 model II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Building the model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Minimum edit 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PowerPoint Presentation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PowerPoint Presentation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PowerPoint Presentation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Minimum edit distance</vt:lpstr>
      <vt:lpstr>PowerPoint Presentation</vt:lpstr>
      <vt:lpstr>Minimum edit distance</vt:lpstr>
      <vt:lpstr>Minimum edit distance</vt:lpstr>
      <vt:lpstr>Minimum edit distance</vt:lpstr>
      <vt:lpstr>Summary</vt:lpstr>
      <vt:lpstr>Summary - 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</dc:title>
  <cp:lastModifiedBy>bishal saha</cp:lastModifiedBy>
  <cp:revision>3</cp:revision>
  <dcterms:created xsi:type="dcterms:W3CDTF">2024-09-17T06:31:06Z</dcterms:created>
  <dcterms:modified xsi:type="dcterms:W3CDTF">2024-09-21T03:42:00Z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2024-09-17T00:00:00Z</vt:filetime>
  </property>
</Properties>
</file>