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01733" y="0"/>
            <a:ext cx="3740534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19369" y="0"/>
            <a:ext cx="4505262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57281" y="0"/>
            <a:ext cx="4229437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56645" y="0"/>
            <a:ext cx="3630710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52350" y="0"/>
            <a:ext cx="5439300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92283" y="0"/>
            <a:ext cx="5159434" cy="685799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V2168</dc:creator>
  <dcterms:created xsi:type="dcterms:W3CDTF">2015-05-11T22:30:45Z</dcterms:created>
  <dcterms:modified xsi:type="dcterms:W3CDTF">2023-04-09T13:46:52Z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052c8cb934df42bdacb4e19ce714abd5</vt:lpwstr>
  </property>
</Properties>
</file>