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DBD-A1D7-9B60-BBA2-AF5FD5921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E9B2F-AB35-6DD0-2118-AA8FF261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4A37-8975-C724-C2E1-EE38CFDE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4439-D7F8-86D6-9E61-914A409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CD0C-085C-5927-5A6C-95CD0F9B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E60D-DD36-7A72-6EFB-C6034695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005B0-E13F-8040-F832-C0DE02F7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1DC7-4000-A6E6-77DE-E7B774A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2839-93A5-1840-2C3D-09E88A87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C2E6-BC3D-635F-6D13-0792771F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DF37-0076-A236-6052-E1230A4FF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6F3DD-8B26-3E6A-8754-55556528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34E-59FC-D532-71F0-D52D51D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9DA-0814-4E78-0159-E96B74D9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38BE-A7C6-6A05-971B-5920A5FC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5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844D-7FA0-A738-989B-073FCA0B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2115-8496-2B83-8909-115162F4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9209-5115-A1F7-1E3D-B06822D3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D20A-B022-E90F-6D77-E14199B0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CECE-7026-6E8B-4AC6-43197586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3794-14BA-53B8-6BD4-534A72C1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5CE8-5598-C291-8348-A4068A5F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2104-3C11-8F18-945B-9E70AD94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764F-8612-5FCB-55FB-FBDEFD3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F5FE-A91E-7414-045F-BF6190C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4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EB83-69EE-0CA0-7CF5-26B9F7AE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376C-264B-7AC7-FCE0-45AACAEA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5B280-AE8A-6DBF-3BA9-DFA5D9E82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921D-C012-A1B6-03D5-1FBE4B6A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10FC-903B-D4EB-83CF-3FF3C16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B5BD-F178-9AE6-ABC3-1D9C7ED7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1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EEBC-736F-6FFD-157C-2F03526D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C8C7-C707-F19C-2E36-E4601328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571F-4DD3-5E95-8AD9-F34D565E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2392E-CA50-F4FB-20F8-448F2E1AF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1A2AD-6416-B57B-EB2D-582108EF9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E8322-DF15-B622-1961-FD969C11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FDFDC-59E0-3AA1-3584-643DC9C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A99C-E51F-A075-4673-AAF222D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B84-7074-4095-0632-A4CA5246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A79E7-363C-D43A-7281-C2FCB425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BC997-AB82-BA74-286F-B0C711AA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AFF00-5873-B52D-BC61-F9DADBE3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6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62520-7B32-5B35-E03A-6AED6B24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16D21-5113-DE29-5F64-CE757CFD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AADF-DC48-0753-64BE-186172E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9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1440-42AF-F05B-8E3E-9AC82D43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C16A-BE0B-CFB4-8B09-2D5156E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E3BD-7B1D-8D1D-E3B7-BD8F02724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8110-E397-4860-C75E-9F8F3500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8C73B-1DA3-E47A-1BFB-5A400FCA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640EB-AE80-3B9D-6389-37C3C023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8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DABC-9729-F6DF-7C85-610D2FEC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4904-F92A-ADCC-FF1C-C0052713C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81825-C7E1-FCE2-E6D0-D768637D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3BB2-CAF9-04EB-DB20-47528E08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4D93-903B-4246-A3A9-688C525C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877D-F58E-553C-93FB-CDE9A62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539C4-414E-35A6-249B-47D11D4E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A011-EFA4-D5DE-1FD3-65B5491E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E969-698E-FE7E-50BA-7DD67CCBD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588B-A464-4F42-BE91-4BD68EC0152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8E2D-2BFE-287D-6B8D-087C008B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7DC2-8D02-E330-B6DA-6296A2404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6093-4C78-4746-B7B8-A19D32F59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63A8E-5F19-78DC-7325-EF75C286E2A7}"/>
              </a:ext>
            </a:extLst>
          </p:cNvPr>
          <p:cNvSpPr/>
          <p:nvPr/>
        </p:nvSpPr>
        <p:spPr>
          <a:xfrm>
            <a:off x="0" y="0"/>
            <a:ext cx="12192000" cy="199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9231C-4E53-1B1C-1BED-4373E548DD53}"/>
              </a:ext>
            </a:extLst>
          </p:cNvPr>
          <p:cNvSpPr/>
          <p:nvPr/>
        </p:nvSpPr>
        <p:spPr>
          <a:xfrm>
            <a:off x="0" y="1992702"/>
            <a:ext cx="12192000" cy="5011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6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dayma lalit</dc:creator>
  <cp:lastModifiedBy>dayma lalit</cp:lastModifiedBy>
  <cp:revision>1</cp:revision>
  <dcterms:created xsi:type="dcterms:W3CDTF">2024-03-17T10:06:06Z</dcterms:created>
  <dcterms:modified xsi:type="dcterms:W3CDTF">2024-03-17T10:13:17Z</dcterms:modified>
</cp:coreProperties>
</file>