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FA59-7824-1C4F-20D3-F9419D9AF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009E-4747-F43A-3F98-8DE936B16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7EF7-7530-8A60-2878-F62BF6F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E750-2012-2B40-0473-FFA5C1A3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88F-1040-DD2E-13B6-31F2DA11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5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DFA3-3293-D6FD-C139-AE31C107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75087-A849-877A-8FCA-646545CA4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86D9-FCA9-E143-E9EE-94D9A5A3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4CAF-663C-5801-0346-930D8AAF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FFAA-4846-7DE0-13E1-162E88CC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EF93A-4180-2A4E-80AC-43E26ABF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88E22-A0C3-C171-926E-8B0BC4DA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7892-F7CF-CCF9-8DAE-C1289082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19A4-12BB-8FEA-83A5-9AFD13CD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2EB2-453B-CD14-2039-2306CA8D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57E0-4CDB-8FC5-E36C-4DF91C68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754A-E2F5-D856-F9A3-8A51E340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2CA6-DC48-3480-D2A8-53851F9B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52F30-2B63-1B90-8810-AA2CAA8F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70E5-1D0B-771F-961B-CDF110A6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5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3D4-2131-1291-4301-456D555E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38D5-A624-95F4-EE2C-651A7D270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431F-69F4-9B7A-104E-4CB82A95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E6AB-66C9-9419-7694-78759339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DA05-5D04-8765-5864-E1218A35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7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9E9D-726A-3549-C56C-A16B5678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120E-D98D-CE02-36BB-5C39C6C72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11545-F6A7-E6C5-11AB-D11B3E8C4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46D9-A439-2164-843B-86BBEEB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5FBAA-1F42-16EB-C28C-791C2518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0FF6-83F3-457A-CAEF-EFE82408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99FF-62D2-A421-70CB-BEAA4331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F16F-7908-B24A-37A1-0DD8B6E5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5F02-968A-1F7E-295F-3A339852F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D672D-8BBD-C68D-7204-CBAABC9B8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771F5-B700-232B-BDD3-2B12A6A7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5F3F1-7DA8-412A-9F02-12B9B91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91C04-405A-0DF1-3A19-B6EFB27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8911A-0F9D-F1E8-52EF-3911AF47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8075-F4AA-C7CB-2ADD-6A23EA35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C4CCE-ACD4-762F-56B2-BBC402CA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B52F-E52D-B461-574B-9557C1E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BB82E-6B98-4704-5DC7-84824664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75611-5626-C32D-37FB-D42200EA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A793C-0D69-9265-6005-A29F0C90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5E49E-DB2B-1A60-DBDF-839C0298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7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7317-C5AE-2546-D698-AB38EE02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2173-D346-21BA-9DC5-50AC6EC2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8B262-FEC5-8E81-9340-0A5CF552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C837D-FA67-6784-B357-E9972242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4265-BD20-4B94-DB74-2F396402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4949-D6C2-7420-3A88-FB5ADFC7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9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1E7-84CE-E2E3-2200-111E41B1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843F6-F68F-62F0-A5B5-D976415E2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BDE5-3F54-BEF6-53A8-E9D2E82B4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468A9-906B-1276-767A-019A2380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CD6B-8F88-7003-C983-241103B8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8EBA-3ABA-9ABE-D43F-86ABF454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B5356-5D92-C427-E5BA-1037B79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6D0C-B4D9-86C7-C9FA-9FC3974D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4959-43DB-4BF9-CDCA-7DC8C230A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5E1D-D3E0-474D-A493-B21A4953276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C9F8-3483-4E19-1E8F-4CB39EC84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CE05-EE10-0D5D-5C65-5990912A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B162-B36C-491C-B031-56FD7B78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5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BF04B3-2E3F-B97D-3307-6E50D6D7C5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53725"/>
                </a:srgbClr>
              </a:gs>
              <a:gs pos="100000">
                <a:srgbClr val="FF7C8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2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dayma lalit</dc:creator>
  <cp:lastModifiedBy>dayma lalit</cp:lastModifiedBy>
  <cp:revision>1</cp:revision>
  <dcterms:created xsi:type="dcterms:W3CDTF">2024-03-28T19:53:21Z</dcterms:created>
  <dcterms:modified xsi:type="dcterms:W3CDTF">2024-03-28T19:53:47Z</dcterms:modified>
</cp:coreProperties>
</file>