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32185-8010-4DAA-9A57-50675B28EDCE}" type="datetimeFigureOut">
              <a:rPr lang="en-IN" smtClean="0"/>
              <a:t>03-07-2024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35ECE-1544-44D7-A043-0EE908AF8CAD}" type="slidenum">
              <a:rPr lang="en-IN" smtClean="0"/>
              <a:t>‹#›</a:t>
            </a:fld>
            <a:endParaRPr lang="en-IN"/>
          </a:p>
        </p:txBody>
      </p:sp>
    </p:spTree>
    <p:extLst>
      <p:ext uri="{BB962C8B-B14F-4D97-AF65-F5344CB8AC3E}">
        <p14:creationId xmlns:p14="http://schemas.microsoft.com/office/powerpoint/2010/main" val="22955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035ECE-1544-44D7-A043-0EE908AF8CAD}" type="slidenum">
              <a:rPr lang="en-IN" smtClean="0"/>
              <a:t>1</a:t>
            </a:fld>
            <a:endParaRPr lang="en-IN"/>
          </a:p>
        </p:txBody>
      </p:sp>
    </p:spTree>
    <p:extLst>
      <p:ext uri="{BB962C8B-B14F-4D97-AF65-F5344CB8AC3E}">
        <p14:creationId xmlns:p14="http://schemas.microsoft.com/office/powerpoint/2010/main" val="373275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472F-602A-E689-DE4A-686501C9CA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A4D6BC-3496-E932-81FE-971008303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1A1E9E-121F-9B50-5CCD-F672CA59675D}"/>
              </a:ext>
            </a:extLst>
          </p:cNvPr>
          <p:cNvSpPr>
            <a:spLocks noGrp="1"/>
          </p:cNvSpPr>
          <p:nvPr>
            <p:ph type="dt" sz="half" idx="10"/>
          </p:nvPr>
        </p:nvSpPr>
        <p:spPr/>
        <p:txBody>
          <a:bodyPr/>
          <a:lstStyle/>
          <a:p>
            <a:fld id="{D1EAA5E2-B4F9-4BA8-8D44-0821712ED7AA}" type="datetimeFigureOut">
              <a:rPr lang="en-IN" smtClean="0"/>
              <a:t>03-07-2024</a:t>
            </a:fld>
            <a:endParaRPr lang="en-IN"/>
          </a:p>
        </p:txBody>
      </p:sp>
      <p:sp>
        <p:nvSpPr>
          <p:cNvPr id="5" name="Footer Placeholder 4">
            <a:extLst>
              <a:ext uri="{FF2B5EF4-FFF2-40B4-BE49-F238E27FC236}">
                <a16:creationId xmlns:a16="http://schemas.microsoft.com/office/drawing/2014/main" id="{DA03F1C4-EF50-0338-2317-C18BBAA04F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E6BC78-2EDA-2655-866C-91F0CF4EF7F8}"/>
              </a:ext>
            </a:extLst>
          </p:cNvPr>
          <p:cNvSpPr>
            <a:spLocks noGrp="1"/>
          </p:cNvSpPr>
          <p:nvPr>
            <p:ph type="sldNum" sz="quarter" idx="12"/>
          </p:nvPr>
        </p:nvSpPr>
        <p:spPr/>
        <p:txBody>
          <a:bodyPr/>
          <a:lstStyle/>
          <a:p>
            <a:fld id="{D49126EE-5737-4973-A1F1-77EFD3BD021B}" type="slidenum">
              <a:rPr lang="en-IN" smtClean="0"/>
              <a:t>‹#›</a:t>
            </a:fld>
            <a:endParaRPr lang="en-IN"/>
          </a:p>
        </p:txBody>
      </p:sp>
    </p:spTree>
    <p:extLst>
      <p:ext uri="{BB962C8B-B14F-4D97-AF65-F5344CB8AC3E}">
        <p14:creationId xmlns:p14="http://schemas.microsoft.com/office/powerpoint/2010/main" val="393214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9BCF-C8D1-F019-8999-7FA31C45B8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BDB885-3A0D-77E4-CAA8-43FA9FC13C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52F4A3-E186-D81B-A518-312A81C57DB9}"/>
              </a:ext>
            </a:extLst>
          </p:cNvPr>
          <p:cNvSpPr>
            <a:spLocks noGrp="1"/>
          </p:cNvSpPr>
          <p:nvPr>
            <p:ph type="dt" sz="half" idx="10"/>
          </p:nvPr>
        </p:nvSpPr>
        <p:spPr/>
        <p:txBody>
          <a:bodyPr/>
          <a:lstStyle/>
          <a:p>
            <a:fld id="{D1EAA5E2-B4F9-4BA8-8D44-0821712ED7AA}" type="datetimeFigureOut">
              <a:rPr lang="en-IN" smtClean="0"/>
              <a:t>03-07-2024</a:t>
            </a:fld>
            <a:endParaRPr lang="en-IN"/>
          </a:p>
        </p:txBody>
      </p:sp>
      <p:sp>
        <p:nvSpPr>
          <p:cNvPr id="5" name="Footer Placeholder 4">
            <a:extLst>
              <a:ext uri="{FF2B5EF4-FFF2-40B4-BE49-F238E27FC236}">
                <a16:creationId xmlns:a16="http://schemas.microsoft.com/office/drawing/2014/main" id="{BDF9E1B2-1DD5-AEDC-CD12-20B683ED3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796439-9206-61B4-D655-FD3F5EB0979B}"/>
              </a:ext>
            </a:extLst>
          </p:cNvPr>
          <p:cNvSpPr>
            <a:spLocks noGrp="1"/>
          </p:cNvSpPr>
          <p:nvPr>
            <p:ph type="sldNum" sz="quarter" idx="12"/>
          </p:nvPr>
        </p:nvSpPr>
        <p:spPr/>
        <p:txBody>
          <a:bodyPr/>
          <a:lstStyle/>
          <a:p>
            <a:fld id="{D49126EE-5737-4973-A1F1-77EFD3BD021B}" type="slidenum">
              <a:rPr lang="en-IN" smtClean="0"/>
              <a:t>‹#›</a:t>
            </a:fld>
            <a:endParaRPr lang="en-IN"/>
          </a:p>
        </p:txBody>
      </p:sp>
    </p:spTree>
    <p:extLst>
      <p:ext uri="{BB962C8B-B14F-4D97-AF65-F5344CB8AC3E}">
        <p14:creationId xmlns:p14="http://schemas.microsoft.com/office/powerpoint/2010/main" val="23128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9CE045-2DA4-3CF6-7525-A234CA2C92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EF82B0-4A71-AB99-7755-3C3719DF05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C5C657-DCF8-CB0F-E752-5A7D3FFEBA55}"/>
              </a:ext>
            </a:extLst>
          </p:cNvPr>
          <p:cNvSpPr>
            <a:spLocks noGrp="1"/>
          </p:cNvSpPr>
          <p:nvPr>
            <p:ph type="dt" sz="half" idx="10"/>
          </p:nvPr>
        </p:nvSpPr>
        <p:spPr/>
        <p:txBody>
          <a:bodyPr/>
          <a:lstStyle/>
          <a:p>
            <a:fld id="{D1EAA5E2-B4F9-4BA8-8D44-0821712ED7AA}" type="datetimeFigureOut">
              <a:rPr lang="en-IN" smtClean="0"/>
              <a:t>03-07-2024</a:t>
            </a:fld>
            <a:endParaRPr lang="en-IN"/>
          </a:p>
        </p:txBody>
      </p:sp>
      <p:sp>
        <p:nvSpPr>
          <p:cNvPr id="5" name="Footer Placeholder 4">
            <a:extLst>
              <a:ext uri="{FF2B5EF4-FFF2-40B4-BE49-F238E27FC236}">
                <a16:creationId xmlns:a16="http://schemas.microsoft.com/office/drawing/2014/main" id="{F3B431B0-ACEF-AC22-0A3A-590816DBA2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3B76A-8E85-CC67-1CE5-67E86B54945D}"/>
              </a:ext>
            </a:extLst>
          </p:cNvPr>
          <p:cNvSpPr>
            <a:spLocks noGrp="1"/>
          </p:cNvSpPr>
          <p:nvPr>
            <p:ph type="sldNum" sz="quarter" idx="12"/>
          </p:nvPr>
        </p:nvSpPr>
        <p:spPr/>
        <p:txBody>
          <a:bodyPr/>
          <a:lstStyle/>
          <a:p>
            <a:fld id="{D49126EE-5737-4973-A1F1-77EFD3BD021B}" type="slidenum">
              <a:rPr lang="en-IN" smtClean="0"/>
              <a:t>‹#›</a:t>
            </a:fld>
            <a:endParaRPr lang="en-IN"/>
          </a:p>
        </p:txBody>
      </p:sp>
    </p:spTree>
    <p:extLst>
      <p:ext uri="{BB962C8B-B14F-4D97-AF65-F5344CB8AC3E}">
        <p14:creationId xmlns:p14="http://schemas.microsoft.com/office/powerpoint/2010/main" val="2915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0286-91F5-8530-32EE-5C1B996D4B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2EFC3F-6AA2-7DF9-906C-6968C397B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C6B558-C45B-9394-6405-F1BCDA02E56F}"/>
              </a:ext>
            </a:extLst>
          </p:cNvPr>
          <p:cNvSpPr>
            <a:spLocks noGrp="1"/>
          </p:cNvSpPr>
          <p:nvPr>
            <p:ph type="dt" sz="half" idx="10"/>
          </p:nvPr>
        </p:nvSpPr>
        <p:spPr/>
        <p:txBody>
          <a:bodyPr/>
          <a:lstStyle/>
          <a:p>
            <a:fld id="{D1EAA5E2-B4F9-4BA8-8D44-0821712ED7AA}" type="datetimeFigureOut">
              <a:rPr lang="en-IN" smtClean="0"/>
              <a:t>03-07-2024</a:t>
            </a:fld>
            <a:endParaRPr lang="en-IN"/>
          </a:p>
        </p:txBody>
      </p:sp>
      <p:sp>
        <p:nvSpPr>
          <p:cNvPr id="5" name="Footer Placeholder 4">
            <a:extLst>
              <a:ext uri="{FF2B5EF4-FFF2-40B4-BE49-F238E27FC236}">
                <a16:creationId xmlns:a16="http://schemas.microsoft.com/office/drawing/2014/main" id="{AE8AE07D-ECF5-33DA-F48A-AE91B2E07A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62D0E-B979-9403-DFE0-231B9DD10B8A}"/>
              </a:ext>
            </a:extLst>
          </p:cNvPr>
          <p:cNvSpPr>
            <a:spLocks noGrp="1"/>
          </p:cNvSpPr>
          <p:nvPr>
            <p:ph type="sldNum" sz="quarter" idx="12"/>
          </p:nvPr>
        </p:nvSpPr>
        <p:spPr/>
        <p:txBody>
          <a:bodyPr/>
          <a:lstStyle/>
          <a:p>
            <a:fld id="{D49126EE-5737-4973-A1F1-77EFD3BD021B}" type="slidenum">
              <a:rPr lang="en-IN" smtClean="0"/>
              <a:t>‹#›</a:t>
            </a:fld>
            <a:endParaRPr lang="en-IN"/>
          </a:p>
        </p:txBody>
      </p:sp>
    </p:spTree>
    <p:extLst>
      <p:ext uri="{BB962C8B-B14F-4D97-AF65-F5344CB8AC3E}">
        <p14:creationId xmlns:p14="http://schemas.microsoft.com/office/powerpoint/2010/main" val="1886013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660E-BCA1-8961-7BD0-EEC2F30703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F0565D-5998-2F13-C702-E66A391083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6B3A5A-24CA-CC5A-82F4-48DEEFC9C6B1}"/>
              </a:ext>
            </a:extLst>
          </p:cNvPr>
          <p:cNvSpPr>
            <a:spLocks noGrp="1"/>
          </p:cNvSpPr>
          <p:nvPr>
            <p:ph type="dt" sz="half" idx="10"/>
          </p:nvPr>
        </p:nvSpPr>
        <p:spPr/>
        <p:txBody>
          <a:bodyPr/>
          <a:lstStyle/>
          <a:p>
            <a:fld id="{D1EAA5E2-B4F9-4BA8-8D44-0821712ED7AA}" type="datetimeFigureOut">
              <a:rPr lang="en-IN" smtClean="0"/>
              <a:t>03-07-2024</a:t>
            </a:fld>
            <a:endParaRPr lang="en-IN"/>
          </a:p>
        </p:txBody>
      </p:sp>
      <p:sp>
        <p:nvSpPr>
          <p:cNvPr id="5" name="Footer Placeholder 4">
            <a:extLst>
              <a:ext uri="{FF2B5EF4-FFF2-40B4-BE49-F238E27FC236}">
                <a16:creationId xmlns:a16="http://schemas.microsoft.com/office/drawing/2014/main" id="{C91F3089-2FAF-D82B-D8B4-E548A033A7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C07735-A812-4B41-4842-BCE8B399C487}"/>
              </a:ext>
            </a:extLst>
          </p:cNvPr>
          <p:cNvSpPr>
            <a:spLocks noGrp="1"/>
          </p:cNvSpPr>
          <p:nvPr>
            <p:ph type="sldNum" sz="quarter" idx="12"/>
          </p:nvPr>
        </p:nvSpPr>
        <p:spPr/>
        <p:txBody>
          <a:bodyPr/>
          <a:lstStyle/>
          <a:p>
            <a:fld id="{D49126EE-5737-4973-A1F1-77EFD3BD021B}" type="slidenum">
              <a:rPr lang="en-IN" smtClean="0"/>
              <a:t>‹#›</a:t>
            </a:fld>
            <a:endParaRPr lang="en-IN"/>
          </a:p>
        </p:txBody>
      </p:sp>
    </p:spTree>
    <p:extLst>
      <p:ext uri="{BB962C8B-B14F-4D97-AF65-F5344CB8AC3E}">
        <p14:creationId xmlns:p14="http://schemas.microsoft.com/office/powerpoint/2010/main" val="376981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5293-ED4A-19D6-5A50-377F239BD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B1B4F4-80E7-F1FB-6312-265FCB2D07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C0B4BA-3593-0829-CAFE-CB42534CF0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EF77FC-E12D-502B-899F-19B2916538FC}"/>
              </a:ext>
            </a:extLst>
          </p:cNvPr>
          <p:cNvSpPr>
            <a:spLocks noGrp="1"/>
          </p:cNvSpPr>
          <p:nvPr>
            <p:ph type="dt" sz="half" idx="10"/>
          </p:nvPr>
        </p:nvSpPr>
        <p:spPr/>
        <p:txBody>
          <a:bodyPr/>
          <a:lstStyle/>
          <a:p>
            <a:fld id="{D1EAA5E2-B4F9-4BA8-8D44-0821712ED7AA}" type="datetimeFigureOut">
              <a:rPr lang="en-IN" smtClean="0"/>
              <a:t>03-07-2024</a:t>
            </a:fld>
            <a:endParaRPr lang="en-IN"/>
          </a:p>
        </p:txBody>
      </p:sp>
      <p:sp>
        <p:nvSpPr>
          <p:cNvPr id="6" name="Footer Placeholder 5">
            <a:extLst>
              <a:ext uri="{FF2B5EF4-FFF2-40B4-BE49-F238E27FC236}">
                <a16:creationId xmlns:a16="http://schemas.microsoft.com/office/drawing/2014/main" id="{C58B8666-36FF-1796-DD01-D8A3968F7D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B91EFF-E1D5-0B5E-F527-FFCEE55A118E}"/>
              </a:ext>
            </a:extLst>
          </p:cNvPr>
          <p:cNvSpPr>
            <a:spLocks noGrp="1"/>
          </p:cNvSpPr>
          <p:nvPr>
            <p:ph type="sldNum" sz="quarter" idx="12"/>
          </p:nvPr>
        </p:nvSpPr>
        <p:spPr/>
        <p:txBody>
          <a:bodyPr/>
          <a:lstStyle/>
          <a:p>
            <a:fld id="{D49126EE-5737-4973-A1F1-77EFD3BD021B}" type="slidenum">
              <a:rPr lang="en-IN" smtClean="0"/>
              <a:t>‹#›</a:t>
            </a:fld>
            <a:endParaRPr lang="en-IN"/>
          </a:p>
        </p:txBody>
      </p:sp>
    </p:spTree>
    <p:extLst>
      <p:ext uri="{BB962C8B-B14F-4D97-AF65-F5344CB8AC3E}">
        <p14:creationId xmlns:p14="http://schemas.microsoft.com/office/powerpoint/2010/main" val="2490964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1EC87-617F-B633-07A0-B3B1FA0D0A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75ACD8-E411-49E0-9635-FA298CBD4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59CE4-871D-B74A-5F46-6FA99738FF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B1351C-692E-5C33-935E-6054EB28AE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5F5BDF-263C-2BD4-B475-594A5F54BC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77A210-5D8B-703F-9E0B-195DE7BC375C}"/>
              </a:ext>
            </a:extLst>
          </p:cNvPr>
          <p:cNvSpPr>
            <a:spLocks noGrp="1"/>
          </p:cNvSpPr>
          <p:nvPr>
            <p:ph type="dt" sz="half" idx="10"/>
          </p:nvPr>
        </p:nvSpPr>
        <p:spPr/>
        <p:txBody>
          <a:bodyPr/>
          <a:lstStyle/>
          <a:p>
            <a:fld id="{D1EAA5E2-B4F9-4BA8-8D44-0821712ED7AA}" type="datetimeFigureOut">
              <a:rPr lang="en-IN" smtClean="0"/>
              <a:t>03-07-2024</a:t>
            </a:fld>
            <a:endParaRPr lang="en-IN"/>
          </a:p>
        </p:txBody>
      </p:sp>
      <p:sp>
        <p:nvSpPr>
          <p:cNvPr id="8" name="Footer Placeholder 7">
            <a:extLst>
              <a:ext uri="{FF2B5EF4-FFF2-40B4-BE49-F238E27FC236}">
                <a16:creationId xmlns:a16="http://schemas.microsoft.com/office/drawing/2014/main" id="{66A45BC2-9B67-4DEC-D4AB-7C3FE9870D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2CD1B5-0C79-4108-1F95-FB585631B86C}"/>
              </a:ext>
            </a:extLst>
          </p:cNvPr>
          <p:cNvSpPr>
            <a:spLocks noGrp="1"/>
          </p:cNvSpPr>
          <p:nvPr>
            <p:ph type="sldNum" sz="quarter" idx="12"/>
          </p:nvPr>
        </p:nvSpPr>
        <p:spPr/>
        <p:txBody>
          <a:bodyPr/>
          <a:lstStyle/>
          <a:p>
            <a:fld id="{D49126EE-5737-4973-A1F1-77EFD3BD021B}" type="slidenum">
              <a:rPr lang="en-IN" smtClean="0"/>
              <a:t>‹#›</a:t>
            </a:fld>
            <a:endParaRPr lang="en-IN"/>
          </a:p>
        </p:txBody>
      </p:sp>
    </p:spTree>
    <p:extLst>
      <p:ext uri="{BB962C8B-B14F-4D97-AF65-F5344CB8AC3E}">
        <p14:creationId xmlns:p14="http://schemas.microsoft.com/office/powerpoint/2010/main" val="36308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A2B2-A3A8-5FEC-77D2-07E07AF486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125D63-091F-42F6-7451-BEF03FA2534A}"/>
              </a:ext>
            </a:extLst>
          </p:cNvPr>
          <p:cNvSpPr>
            <a:spLocks noGrp="1"/>
          </p:cNvSpPr>
          <p:nvPr>
            <p:ph type="dt" sz="half" idx="10"/>
          </p:nvPr>
        </p:nvSpPr>
        <p:spPr/>
        <p:txBody>
          <a:bodyPr/>
          <a:lstStyle/>
          <a:p>
            <a:fld id="{D1EAA5E2-B4F9-4BA8-8D44-0821712ED7AA}" type="datetimeFigureOut">
              <a:rPr lang="en-IN" smtClean="0"/>
              <a:t>03-07-2024</a:t>
            </a:fld>
            <a:endParaRPr lang="en-IN"/>
          </a:p>
        </p:txBody>
      </p:sp>
      <p:sp>
        <p:nvSpPr>
          <p:cNvPr id="4" name="Footer Placeholder 3">
            <a:extLst>
              <a:ext uri="{FF2B5EF4-FFF2-40B4-BE49-F238E27FC236}">
                <a16:creationId xmlns:a16="http://schemas.microsoft.com/office/drawing/2014/main" id="{28E02649-080C-E33B-F063-8F33389385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801943-21E2-662C-1130-96985326D5DC}"/>
              </a:ext>
            </a:extLst>
          </p:cNvPr>
          <p:cNvSpPr>
            <a:spLocks noGrp="1"/>
          </p:cNvSpPr>
          <p:nvPr>
            <p:ph type="sldNum" sz="quarter" idx="12"/>
          </p:nvPr>
        </p:nvSpPr>
        <p:spPr/>
        <p:txBody>
          <a:bodyPr/>
          <a:lstStyle/>
          <a:p>
            <a:fld id="{D49126EE-5737-4973-A1F1-77EFD3BD021B}" type="slidenum">
              <a:rPr lang="en-IN" smtClean="0"/>
              <a:t>‹#›</a:t>
            </a:fld>
            <a:endParaRPr lang="en-IN"/>
          </a:p>
        </p:txBody>
      </p:sp>
    </p:spTree>
    <p:extLst>
      <p:ext uri="{BB962C8B-B14F-4D97-AF65-F5344CB8AC3E}">
        <p14:creationId xmlns:p14="http://schemas.microsoft.com/office/powerpoint/2010/main" val="288764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4CC35E-CB19-4CFD-E1E4-EF62FAFC03A8}"/>
              </a:ext>
            </a:extLst>
          </p:cNvPr>
          <p:cNvSpPr>
            <a:spLocks noGrp="1"/>
          </p:cNvSpPr>
          <p:nvPr>
            <p:ph type="dt" sz="half" idx="10"/>
          </p:nvPr>
        </p:nvSpPr>
        <p:spPr/>
        <p:txBody>
          <a:bodyPr/>
          <a:lstStyle/>
          <a:p>
            <a:fld id="{D1EAA5E2-B4F9-4BA8-8D44-0821712ED7AA}" type="datetimeFigureOut">
              <a:rPr lang="en-IN" smtClean="0"/>
              <a:t>03-07-2024</a:t>
            </a:fld>
            <a:endParaRPr lang="en-IN"/>
          </a:p>
        </p:txBody>
      </p:sp>
      <p:sp>
        <p:nvSpPr>
          <p:cNvPr id="3" name="Footer Placeholder 2">
            <a:extLst>
              <a:ext uri="{FF2B5EF4-FFF2-40B4-BE49-F238E27FC236}">
                <a16:creationId xmlns:a16="http://schemas.microsoft.com/office/drawing/2014/main" id="{7821A854-2763-E62D-D8CA-7CA3131E41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FA5359-8201-F31D-5377-0CFCFFE230C2}"/>
              </a:ext>
            </a:extLst>
          </p:cNvPr>
          <p:cNvSpPr>
            <a:spLocks noGrp="1"/>
          </p:cNvSpPr>
          <p:nvPr>
            <p:ph type="sldNum" sz="quarter" idx="12"/>
          </p:nvPr>
        </p:nvSpPr>
        <p:spPr/>
        <p:txBody>
          <a:bodyPr/>
          <a:lstStyle/>
          <a:p>
            <a:fld id="{D49126EE-5737-4973-A1F1-77EFD3BD021B}" type="slidenum">
              <a:rPr lang="en-IN" smtClean="0"/>
              <a:t>‹#›</a:t>
            </a:fld>
            <a:endParaRPr lang="en-IN"/>
          </a:p>
        </p:txBody>
      </p:sp>
    </p:spTree>
    <p:extLst>
      <p:ext uri="{BB962C8B-B14F-4D97-AF65-F5344CB8AC3E}">
        <p14:creationId xmlns:p14="http://schemas.microsoft.com/office/powerpoint/2010/main" val="75198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9101-908F-7D4A-1638-C533A0AA4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200B8F-4FD6-ECDA-8825-57C022F3F7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4273FB-9B54-EE3B-EFB4-A2AC478B8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9C90D-A7E2-F3F2-A30C-7A16991C07B4}"/>
              </a:ext>
            </a:extLst>
          </p:cNvPr>
          <p:cNvSpPr>
            <a:spLocks noGrp="1"/>
          </p:cNvSpPr>
          <p:nvPr>
            <p:ph type="dt" sz="half" idx="10"/>
          </p:nvPr>
        </p:nvSpPr>
        <p:spPr/>
        <p:txBody>
          <a:bodyPr/>
          <a:lstStyle/>
          <a:p>
            <a:fld id="{D1EAA5E2-B4F9-4BA8-8D44-0821712ED7AA}" type="datetimeFigureOut">
              <a:rPr lang="en-IN" smtClean="0"/>
              <a:t>03-07-2024</a:t>
            </a:fld>
            <a:endParaRPr lang="en-IN"/>
          </a:p>
        </p:txBody>
      </p:sp>
      <p:sp>
        <p:nvSpPr>
          <p:cNvPr id="6" name="Footer Placeholder 5">
            <a:extLst>
              <a:ext uri="{FF2B5EF4-FFF2-40B4-BE49-F238E27FC236}">
                <a16:creationId xmlns:a16="http://schemas.microsoft.com/office/drawing/2014/main" id="{8F4476F5-1E5D-FF76-CDCE-822026B15A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9819EF-6B7D-FFFA-9981-85715E43FB6C}"/>
              </a:ext>
            </a:extLst>
          </p:cNvPr>
          <p:cNvSpPr>
            <a:spLocks noGrp="1"/>
          </p:cNvSpPr>
          <p:nvPr>
            <p:ph type="sldNum" sz="quarter" idx="12"/>
          </p:nvPr>
        </p:nvSpPr>
        <p:spPr/>
        <p:txBody>
          <a:bodyPr/>
          <a:lstStyle/>
          <a:p>
            <a:fld id="{D49126EE-5737-4973-A1F1-77EFD3BD021B}" type="slidenum">
              <a:rPr lang="en-IN" smtClean="0"/>
              <a:t>‹#›</a:t>
            </a:fld>
            <a:endParaRPr lang="en-IN"/>
          </a:p>
        </p:txBody>
      </p:sp>
    </p:spTree>
    <p:extLst>
      <p:ext uri="{BB962C8B-B14F-4D97-AF65-F5344CB8AC3E}">
        <p14:creationId xmlns:p14="http://schemas.microsoft.com/office/powerpoint/2010/main" val="413204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7BF8-EC2C-42C5-6C69-BC732258F4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11C600-BA9A-99AA-0453-7796B6AE5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2F6C64-0986-200B-B56E-176184AEC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85B2E-366D-1F6C-2C55-42805C923AC6}"/>
              </a:ext>
            </a:extLst>
          </p:cNvPr>
          <p:cNvSpPr>
            <a:spLocks noGrp="1"/>
          </p:cNvSpPr>
          <p:nvPr>
            <p:ph type="dt" sz="half" idx="10"/>
          </p:nvPr>
        </p:nvSpPr>
        <p:spPr/>
        <p:txBody>
          <a:bodyPr/>
          <a:lstStyle/>
          <a:p>
            <a:fld id="{D1EAA5E2-B4F9-4BA8-8D44-0821712ED7AA}" type="datetimeFigureOut">
              <a:rPr lang="en-IN" smtClean="0"/>
              <a:t>03-07-2024</a:t>
            </a:fld>
            <a:endParaRPr lang="en-IN"/>
          </a:p>
        </p:txBody>
      </p:sp>
      <p:sp>
        <p:nvSpPr>
          <p:cNvPr id="6" name="Footer Placeholder 5">
            <a:extLst>
              <a:ext uri="{FF2B5EF4-FFF2-40B4-BE49-F238E27FC236}">
                <a16:creationId xmlns:a16="http://schemas.microsoft.com/office/drawing/2014/main" id="{65CDFCB4-068D-00DE-C225-D9463C21C6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D7D10E-35B3-3ACC-3602-3DD6968B383D}"/>
              </a:ext>
            </a:extLst>
          </p:cNvPr>
          <p:cNvSpPr>
            <a:spLocks noGrp="1"/>
          </p:cNvSpPr>
          <p:nvPr>
            <p:ph type="sldNum" sz="quarter" idx="12"/>
          </p:nvPr>
        </p:nvSpPr>
        <p:spPr/>
        <p:txBody>
          <a:bodyPr/>
          <a:lstStyle/>
          <a:p>
            <a:fld id="{D49126EE-5737-4973-A1F1-77EFD3BD021B}" type="slidenum">
              <a:rPr lang="en-IN" smtClean="0"/>
              <a:t>‹#›</a:t>
            </a:fld>
            <a:endParaRPr lang="en-IN"/>
          </a:p>
        </p:txBody>
      </p:sp>
    </p:spTree>
    <p:extLst>
      <p:ext uri="{BB962C8B-B14F-4D97-AF65-F5344CB8AC3E}">
        <p14:creationId xmlns:p14="http://schemas.microsoft.com/office/powerpoint/2010/main" val="2380875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787FBE-4D00-4729-C628-A86A390C4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0466FE-6CC7-5990-AA42-EB8262FE10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155C62-23E7-2B09-7BAA-21A99B113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AA5E2-B4F9-4BA8-8D44-0821712ED7AA}" type="datetimeFigureOut">
              <a:rPr lang="en-IN" smtClean="0"/>
              <a:t>03-07-2024</a:t>
            </a:fld>
            <a:endParaRPr lang="en-IN"/>
          </a:p>
        </p:txBody>
      </p:sp>
      <p:sp>
        <p:nvSpPr>
          <p:cNvPr id="5" name="Footer Placeholder 4">
            <a:extLst>
              <a:ext uri="{FF2B5EF4-FFF2-40B4-BE49-F238E27FC236}">
                <a16:creationId xmlns:a16="http://schemas.microsoft.com/office/drawing/2014/main" id="{42A80E58-BC88-0B1C-00EC-94A4315A4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02E77B-7B9A-ECD2-7856-59340DDADE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126EE-5737-4973-A1F1-77EFD3BD021B}" type="slidenum">
              <a:rPr lang="en-IN" smtClean="0"/>
              <a:t>‹#›</a:t>
            </a:fld>
            <a:endParaRPr lang="en-IN"/>
          </a:p>
        </p:txBody>
      </p:sp>
    </p:spTree>
    <p:extLst>
      <p:ext uri="{BB962C8B-B14F-4D97-AF65-F5344CB8AC3E}">
        <p14:creationId xmlns:p14="http://schemas.microsoft.com/office/powerpoint/2010/main" val="1342713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openai.com/chatgpt" TargetMode="External"/><Relationship Id="rId7" Type="http://schemas.openxmlformats.org/officeDocument/2006/relationships/image" Target="../media/image2.png"/><Relationship Id="rId2" Type="http://schemas.openxmlformats.org/officeDocument/2006/relationships/hyperlink" Target="https://www.google.co.in/"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youtube.com/" TargetMode="External"/><Relationship Id="rId4" Type="http://schemas.openxmlformats.org/officeDocument/2006/relationships/hyperlink" Target="https://github.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71F0-D4DA-2485-0CA2-1C36AD4C3928}"/>
              </a:ext>
            </a:extLst>
          </p:cNvPr>
          <p:cNvSpPr>
            <a:spLocks noGrp="1"/>
          </p:cNvSpPr>
          <p:nvPr>
            <p:ph type="title"/>
          </p:nvPr>
        </p:nvSpPr>
        <p:spPr>
          <a:xfrm>
            <a:off x="700549" y="1191035"/>
            <a:ext cx="10515600" cy="1325563"/>
          </a:xfrm>
        </p:spPr>
        <p:txBody>
          <a:bodyPr>
            <a:normAutofit/>
          </a:bodyPr>
          <a:lstStyle/>
          <a:p>
            <a:pPr algn="ctr"/>
            <a:r>
              <a:rPr lang="en-US" sz="2800" dirty="0"/>
              <a:t>B. Tech Project</a:t>
            </a:r>
            <a:br>
              <a:rPr lang="en-US" sz="2800" dirty="0"/>
            </a:br>
            <a:r>
              <a:rPr lang="en-US" sz="2800" dirty="0"/>
              <a:t>On</a:t>
            </a:r>
            <a:br>
              <a:rPr lang="en-US" sz="2800" dirty="0"/>
            </a:br>
            <a:r>
              <a:rPr lang="en-US" sz="2800" dirty="0"/>
              <a:t>Music Compiler</a:t>
            </a:r>
            <a:endParaRPr lang="en-IN" sz="2800" dirty="0"/>
          </a:p>
        </p:txBody>
      </p:sp>
      <p:sp>
        <p:nvSpPr>
          <p:cNvPr id="3" name="Content Placeholder 2">
            <a:extLst>
              <a:ext uri="{FF2B5EF4-FFF2-40B4-BE49-F238E27FC236}">
                <a16:creationId xmlns:a16="http://schemas.microsoft.com/office/drawing/2014/main" id="{CF745E36-1913-2C5D-708B-59744D2D45D5}"/>
              </a:ext>
            </a:extLst>
          </p:cNvPr>
          <p:cNvSpPr>
            <a:spLocks noGrp="1"/>
          </p:cNvSpPr>
          <p:nvPr>
            <p:ph sz="half" idx="1"/>
          </p:nvPr>
        </p:nvSpPr>
        <p:spPr>
          <a:xfrm>
            <a:off x="700549" y="2661367"/>
            <a:ext cx="5181600" cy="4351338"/>
          </a:xfrm>
        </p:spPr>
        <p:txBody>
          <a:bodyPr/>
          <a:lstStyle/>
          <a:p>
            <a:pPr marL="0" indent="0" algn="ctr">
              <a:buNone/>
            </a:pPr>
            <a:r>
              <a:rPr lang="en-US" dirty="0"/>
              <a:t> </a:t>
            </a:r>
            <a:r>
              <a:rPr lang="en-US" u="sng" dirty="0">
                <a:latin typeface="+mj-lt"/>
              </a:rPr>
              <a:t>Presented By:</a:t>
            </a:r>
          </a:p>
          <a:p>
            <a:pPr marL="0" indent="0">
              <a:buNone/>
            </a:pPr>
            <a:r>
              <a:rPr lang="en-US" sz="2400" dirty="0"/>
              <a:t>   Harshit Mathiyan(2200680130022)</a:t>
            </a:r>
          </a:p>
          <a:p>
            <a:pPr marL="0" indent="0">
              <a:buNone/>
            </a:pPr>
            <a:r>
              <a:rPr lang="en-US" sz="2400" dirty="0"/>
              <a:t>   Hemant Chaudhary(2200680130023)</a:t>
            </a:r>
          </a:p>
          <a:p>
            <a:pPr marL="0" indent="0">
              <a:buNone/>
            </a:pPr>
            <a:r>
              <a:rPr lang="en-US" sz="2400" dirty="0"/>
              <a:t>   Madhav Garg (2200680130030)</a:t>
            </a:r>
          </a:p>
          <a:p>
            <a:pPr marL="0" indent="0">
              <a:buNone/>
            </a:pPr>
            <a:r>
              <a:rPr lang="en-US" sz="2800" dirty="0"/>
              <a:t>            </a:t>
            </a:r>
            <a:r>
              <a:rPr lang="en-US" sz="2400" dirty="0">
                <a:latin typeface="+mj-lt"/>
              </a:rPr>
              <a:t>B. Tech 3</a:t>
            </a:r>
            <a:r>
              <a:rPr lang="en-US" sz="2400" baseline="30000" dirty="0">
                <a:latin typeface="+mj-lt"/>
              </a:rPr>
              <a:t>rd</a:t>
            </a:r>
            <a:r>
              <a:rPr lang="en-US" sz="2400" dirty="0">
                <a:latin typeface="+mj-lt"/>
              </a:rPr>
              <a:t> Semester</a:t>
            </a:r>
            <a:endParaRPr lang="en-IN" sz="2400" dirty="0"/>
          </a:p>
        </p:txBody>
      </p:sp>
      <p:sp>
        <p:nvSpPr>
          <p:cNvPr id="4" name="Content Placeholder 3">
            <a:extLst>
              <a:ext uri="{FF2B5EF4-FFF2-40B4-BE49-F238E27FC236}">
                <a16:creationId xmlns:a16="http://schemas.microsoft.com/office/drawing/2014/main" id="{42E00448-CD73-90A5-AD29-20DB164E0EAD}"/>
              </a:ext>
            </a:extLst>
          </p:cNvPr>
          <p:cNvSpPr>
            <a:spLocks noGrp="1"/>
          </p:cNvSpPr>
          <p:nvPr>
            <p:ph sz="half" idx="2"/>
          </p:nvPr>
        </p:nvSpPr>
        <p:spPr>
          <a:xfrm>
            <a:off x="6309851" y="2593131"/>
            <a:ext cx="5181600" cy="4351338"/>
          </a:xfrm>
        </p:spPr>
        <p:txBody>
          <a:bodyPr/>
          <a:lstStyle/>
          <a:p>
            <a:pPr marL="0" indent="0" algn="ctr">
              <a:buNone/>
            </a:pPr>
            <a:r>
              <a:rPr lang="en-US" dirty="0">
                <a:latin typeface="+mj-lt"/>
              </a:rPr>
              <a:t> </a:t>
            </a:r>
            <a:r>
              <a:rPr lang="en-US" u="sng" dirty="0">
                <a:latin typeface="+mj-lt"/>
              </a:rPr>
              <a:t>Under The Guidance:</a:t>
            </a:r>
          </a:p>
          <a:p>
            <a:pPr marL="0" indent="0">
              <a:buNone/>
            </a:pPr>
            <a:r>
              <a:rPr lang="en-US" dirty="0">
                <a:latin typeface="+mj-lt"/>
              </a:rPr>
              <a:t>               </a:t>
            </a:r>
            <a:r>
              <a:rPr lang="en-US" sz="2400" dirty="0"/>
              <a:t>Nikhil Kumar Walia sir          </a:t>
            </a:r>
          </a:p>
          <a:p>
            <a:pPr marL="0" indent="0" algn="ctr">
              <a:buNone/>
            </a:pPr>
            <a:r>
              <a:rPr lang="en-US" sz="2400" dirty="0">
                <a:latin typeface="+mj-lt"/>
              </a:rPr>
              <a:t>   (IT Department , MIET)</a:t>
            </a:r>
            <a:endParaRPr lang="en-IN" sz="2400" dirty="0"/>
          </a:p>
        </p:txBody>
      </p:sp>
      <p:sp>
        <p:nvSpPr>
          <p:cNvPr id="5" name="TextBox 4">
            <a:extLst>
              <a:ext uri="{FF2B5EF4-FFF2-40B4-BE49-F238E27FC236}">
                <a16:creationId xmlns:a16="http://schemas.microsoft.com/office/drawing/2014/main" id="{EA154177-A955-210C-D533-54927C219161}"/>
              </a:ext>
            </a:extLst>
          </p:cNvPr>
          <p:cNvSpPr txBox="1"/>
          <p:nvPr/>
        </p:nvSpPr>
        <p:spPr>
          <a:xfrm>
            <a:off x="2418736" y="5442228"/>
            <a:ext cx="8170606" cy="1415772"/>
          </a:xfrm>
          <a:prstGeom prst="rect">
            <a:avLst/>
          </a:prstGeom>
          <a:noFill/>
        </p:spPr>
        <p:txBody>
          <a:bodyPr wrap="square" rtlCol="0">
            <a:spAutoFit/>
          </a:bodyPr>
          <a:lstStyle/>
          <a:p>
            <a:pPr marL="0" lvl="0" indent="0" algn="ctr" rtl="0">
              <a:spcBef>
                <a:spcPts val="600"/>
              </a:spcBef>
              <a:spcAft>
                <a:spcPts val="0"/>
              </a:spcAft>
              <a:buClr>
                <a:srgbClr val="00B050"/>
              </a:buClr>
              <a:buSzPts val="1400"/>
              <a:buFont typeface="Times New Roman"/>
              <a:buNone/>
            </a:pPr>
            <a:r>
              <a:rPr lang="en-US" sz="1800" b="1" dirty="0">
                <a:solidFill>
                  <a:srgbClr val="002060"/>
                </a:solidFill>
                <a:latin typeface="Times New Roman"/>
                <a:ea typeface="Times New Roman"/>
                <a:cs typeface="Times New Roman"/>
                <a:sym typeface="Times New Roman"/>
              </a:rPr>
              <a:t>Department of Information Technology </a:t>
            </a:r>
            <a:endParaRPr lang="en-US" sz="1800" dirty="0">
              <a:solidFill>
                <a:schemeClr val="dk1"/>
              </a:solidFill>
              <a:latin typeface="Open Sans"/>
              <a:ea typeface="Open Sans"/>
              <a:cs typeface="Open Sans"/>
              <a:sym typeface="Open Sans"/>
            </a:endParaRPr>
          </a:p>
          <a:p>
            <a:pPr marL="68262" lvl="0" indent="0" algn="ctr" rtl="0">
              <a:spcBef>
                <a:spcPts val="600"/>
              </a:spcBef>
              <a:spcAft>
                <a:spcPts val="0"/>
              </a:spcAft>
              <a:buClr>
                <a:srgbClr val="002060"/>
              </a:buClr>
              <a:buSzPts val="2000"/>
              <a:buFont typeface="Times New Roman"/>
              <a:buNone/>
            </a:pPr>
            <a:r>
              <a:rPr lang="en-US" sz="1800" b="1" i="1" dirty="0">
                <a:solidFill>
                  <a:srgbClr val="002060"/>
                </a:solidFill>
                <a:latin typeface="Times New Roman"/>
                <a:ea typeface="Times New Roman"/>
                <a:cs typeface="Times New Roman"/>
                <a:sym typeface="Times New Roman"/>
              </a:rPr>
              <a:t>Meerut Institute of Engineering &amp; Technology, Meerut</a:t>
            </a:r>
            <a:endParaRPr lang="en-US" sz="1800" b="1" dirty="0">
              <a:solidFill>
                <a:schemeClr val="dk1"/>
              </a:solidFill>
              <a:latin typeface="Times New Roman"/>
              <a:ea typeface="Times New Roman"/>
              <a:cs typeface="Times New Roman"/>
              <a:sym typeface="Times New Roman"/>
            </a:endParaRPr>
          </a:p>
          <a:p>
            <a:pPr marL="0" lvl="0" indent="0" algn="ctr" rtl="0">
              <a:lnSpc>
                <a:spcPct val="150000"/>
              </a:lnSpc>
              <a:spcBef>
                <a:spcPts val="0"/>
              </a:spcBef>
              <a:spcAft>
                <a:spcPts val="0"/>
              </a:spcAft>
              <a:buClr>
                <a:schemeClr val="dk1"/>
              </a:buClr>
              <a:buSzPts val="2000"/>
              <a:buFont typeface="Times New Roman"/>
              <a:buNone/>
            </a:pPr>
            <a:r>
              <a:rPr lang="en-US" sz="1800" b="1" dirty="0">
                <a:solidFill>
                  <a:schemeClr val="dk1"/>
                </a:solidFill>
                <a:latin typeface="Times New Roman"/>
                <a:ea typeface="Times New Roman"/>
                <a:cs typeface="Times New Roman"/>
                <a:sym typeface="Times New Roman"/>
              </a:rPr>
              <a:t>Email: </a:t>
            </a:r>
            <a:r>
              <a:rPr lang="en-US" b="1" dirty="0">
                <a:solidFill>
                  <a:schemeClr val="dk1"/>
                </a:solidFill>
                <a:latin typeface="Times New Roman"/>
                <a:ea typeface="Times New Roman"/>
                <a:cs typeface="Times New Roman"/>
                <a:sym typeface="Times New Roman"/>
              </a:rPr>
              <a:t>hemant</a:t>
            </a:r>
            <a:r>
              <a:rPr lang="en-US" sz="1800" b="1" dirty="0">
                <a:solidFill>
                  <a:schemeClr val="dk1"/>
                </a:solidFill>
                <a:latin typeface="Times New Roman"/>
                <a:ea typeface="Times New Roman"/>
                <a:cs typeface="Times New Roman"/>
                <a:sym typeface="Times New Roman"/>
              </a:rPr>
              <a:t>.</a:t>
            </a:r>
            <a:r>
              <a:rPr lang="en-US" b="1" dirty="0">
                <a:solidFill>
                  <a:schemeClr val="dk1"/>
                </a:solidFill>
                <a:latin typeface="Times New Roman"/>
                <a:ea typeface="Times New Roman"/>
                <a:cs typeface="Times New Roman"/>
                <a:sym typeface="Times New Roman"/>
              </a:rPr>
              <a:t>c</a:t>
            </a:r>
            <a:r>
              <a:rPr lang="en-US" sz="1800" b="1" dirty="0">
                <a:solidFill>
                  <a:schemeClr val="dk1"/>
                </a:solidFill>
                <a:latin typeface="Times New Roman"/>
                <a:ea typeface="Times New Roman"/>
                <a:cs typeface="Times New Roman"/>
                <a:sym typeface="Times New Roman"/>
              </a:rPr>
              <a:t>haudhary.it.2022</a:t>
            </a:r>
            <a:r>
              <a:rPr lang="en-US" sz="1800" b="1" dirty="0">
                <a:solidFill>
                  <a:srgbClr val="7030A0"/>
                </a:solidFill>
                <a:latin typeface="Times New Roman"/>
                <a:ea typeface="Times New Roman"/>
                <a:cs typeface="Times New Roman"/>
                <a:sym typeface="Times New Roman"/>
              </a:rPr>
              <a:t>@miet.ac.in</a:t>
            </a:r>
            <a:endParaRPr lang="en-US" sz="1000" dirty="0"/>
          </a:p>
          <a:p>
            <a:endParaRPr lang="en-IN" dirty="0"/>
          </a:p>
        </p:txBody>
      </p:sp>
      <p:pic>
        <p:nvPicPr>
          <p:cNvPr id="6" name="Picture 5">
            <a:extLst>
              <a:ext uri="{FF2B5EF4-FFF2-40B4-BE49-F238E27FC236}">
                <a16:creationId xmlns:a16="http://schemas.microsoft.com/office/drawing/2014/main" id="{57439D1D-8CBD-4747-F1EF-B226201740D3}"/>
              </a:ext>
            </a:extLst>
          </p:cNvPr>
          <p:cNvPicPr>
            <a:picLocks noChangeAspect="1"/>
          </p:cNvPicPr>
          <p:nvPr/>
        </p:nvPicPr>
        <p:blipFill>
          <a:blip r:embed="rId3"/>
          <a:stretch>
            <a:fillRect/>
          </a:stretch>
        </p:blipFill>
        <p:spPr>
          <a:xfrm>
            <a:off x="419837" y="312315"/>
            <a:ext cx="900000" cy="583141"/>
          </a:xfrm>
          <a:prstGeom prst="rect">
            <a:avLst/>
          </a:prstGeom>
        </p:spPr>
      </p:pic>
      <p:pic>
        <p:nvPicPr>
          <p:cNvPr id="7" name="Picture 6">
            <a:extLst>
              <a:ext uri="{FF2B5EF4-FFF2-40B4-BE49-F238E27FC236}">
                <a16:creationId xmlns:a16="http://schemas.microsoft.com/office/drawing/2014/main" id="{D5F9EC10-6342-585F-401B-FF0589B8BC6F}"/>
              </a:ext>
            </a:extLst>
          </p:cNvPr>
          <p:cNvPicPr>
            <a:picLocks noChangeAspect="1"/>
          </p:cNvPicPr>
          <p:nvPr/>
        </p:nvPicPr>
        <p:blipFill>
          <a:blip r:embed="rId4"/>
          <a:stretch>
            <a:fillRect/>
          </a:stretch>
        </p:blipFill>
        <p:spPr>
          <a:xfrm>
            <a:off x="1757767" y="287043"/>
            <a:ext cx="8696130" cy="670619"/>
          </a:xfrm>
          <a:prstGeom prst="rect">
            <a:avLst/>
          </a:prstGeom>
        </p:spPr>
      </p:pic>
      <p:pic>
        <p:nvPicPr>
          <p:cNvPr id="8" name="Picture 7">
            <a:extLst>
              <a:ext uri="{FF2B5EF4-FFF2-40B4-BE49-F238E27FC236}">
                <a16:creationId xmlns:a16="http://schemas.microsoft.com/office/drawing/2014/main" id="{8DD7BE2F-FB05-A59C-AC4E-B14DC0FAFDB0}"/>
              </a:ext>
            </a:extLst>
          </p:cNvPr>
          <p:cNvPicPr>
            <a:picLocks noChangeAspect="1"/>
          </p:cNvPicPr>
          <p:nvPr/>
        </p:nvPicPr>
        <p:blipFill>
          <a:blip r:embed="rId5"/>
          <a:stretch>
            <a:fillRect/>
          </a:stretch>
        </p:blipFill>
        <p:spPr>
          <a:xfrm>
            <a:off x="10877348" y="206478"/>
            <a:ext cx="900000" cy="803930"/>
          </a:xfrm>
          <a:prstGeom prst="rect">
            <a:avLst/>
          </a:prstGeom>
        </p:spPr>
      </p:pic>
    </p:spTree>
    <p:extLst>
      <p:ext uri="{BB962C8B-B14F-4D97-AF65-F5344CB8AC3E}">
        <p14:creationId xmlns:p14="http://schemas.microsoft.com/office/powerpoint/2010/main" val="448241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B9A4-DD1F-B69A-C15B-B0A3E28B8018}"/>
              </a:ext>
            </a:extLst>
          </p:cNvPr>
          <p:cNvSpPr>
            <a:spLocks noGrp="1"/>
          </p:cNvSpPr>
          <p:nvPr>
            <p:ph type="title"/>
          </p:nvPr>
        </p:nvSpPr>
        <p:spPr>
          <a:xfrm>
            <a:off x="838200" y="905899"/>
            <a:ext cx="10515600" cy="1325563"/>
          </a:xfrm>
        </p:spPr>
        <p:txBody>
          <a:bodyPr>
            <a:normAutofit/>
          </a:bodyPr>
          <a:lstStyle/>
          <a:p>
            <a:r>
              <a:rPr lang="en-US" sz="4000" b="1" dirty="0"/>
              <a:t>Flow Chart</a:t>
            </a:r>
            <a:endParaRPr lang="en-IN" sz="4000" dirty="0"/>
          </a:p>
        </p:txBody>
      </p:sp>
      <p:pic>
        <p:nvPicPr>
          <p:cNvPr id="4" name="Picture 3">
            <a:extLst>
              <a:ext uri="{FF2B5EF4-FFF2-40B4-BE49-F238E27FC236}">
                <a16:creationId xmlns:a16="http://schemas.microsoft.com/office/drawing/2014/main" id="{B34FDA09-C980-1335-96FE-00053161A505}"/>
              </a:ext>
            </a:extLst>
          </p:cNvPr>
          <p:cNvPicPr>
            <a:picLocks noChangeAspect="1"/>
          </p:cNvPicPr>
          <p:nvPr/>
        </p:nvPicPr>
        <p:blipFill>
          <a:blip r:embed="rId2"/>
          <a:stretch>
            <a:fillRect/>
          </a:stretch>
        </p:blipFill>
        <p:spPr>
          <a:xfrm>
            <a:off x="450940" y="415062"/>
            <a:ext cx="914479" cy="597460"/>
          </a:xfrm>
          <a:prstGeom prst="rect">
            <a:avLst/>
          </a:prstGeom>
        </p:spPr>
      </p:pic>
      <p:pic>
        <p:nvPicPr>
          <p:cNvPr id="5" name="Picture 4">
            <a:extLst>
              <a:ext uri="{FF2B5EF4-FFF2-40B4-BE49-F238E27FC236}">
                <a16:creationId xmlns:a16="http://schemas.microsoft.com/office/drawing/2014/main" id="{DD431658-B991-3BD4-AB35-97FE0B26FE21}"/>
              </a:ext>
            </a:extLst>
          </p:cNvPr>
          <p:cNvPicPr>
            <a:picLocks noChangeAspect="1"/>
          </p:cNvPicPr>
          <p:nvPr/>
        </p:nvPicPr>
        <p:blipFill>
          <a:blip r:embed="rId3"/>
          <a:stretch>
            <a:fillRect/>
          </a:stretch>
        </p:blipFill>
        <p:spPr>
          <a:xfrm>
            <a:off x="1782924" y="372700"/>
            <a:ext cx="8696130" cy="670619"/>
          </a:xfrm>
          <a:prstGeom prst="rect">
            <a:avLst/>
          </a:prstGeom>
        </p:spPr>
      </p:pic>
      <p:pic>
        <p:nvPicPr>
          <p:cNvPr id="6" name="Picture 5">
            <a:extLst>
              <a:ext uri="{FF2B5EF4-FFF2-40B4-BE49-F238E27FC236}">
                <a16:creationId xmlns:a16="http://schemas.microsoft.com/office/drawing/2014/main" id="{8B9E625C-87F7-71F7-EA19-F974F4CCDD8C}"/>
              </a:ext>
            </a:extLst>
          </p:cNvPr>
          <p:cNvPicPr>
            <a:picLocks noChangeAspect="1"/>
          </p:cNvPicPr>
          <p:nvPr/>
        </p:nvPicPr>
        <p:blipFill>
          <a:blip r:embed="rId4"/>
          <a:stretch>
            <a:fillRect/>
          </a:stretch>
        </p:blipFill>
        <p:spPr>
          <a:xfrm>
            <a:off x="10927662" y="153805"/>
            <a:ext cx="914479" cy="914479"/>
          </a:xfrm>
          <a:prstGeom prst="rect">
            <a:avLst/>
          </a:prstGeom>
        </p:spPr>
      </p:pic>
      <p:pic>
        <p:nvPicPr>
          <p:cNvPr id="10" name="Content Placeholder 9">
            <a:extLst>
              <a:ext uri="{FF2B5EF4-FFF2-40B4-BE49-F238E27FC236}">
                <a16:creationId xmlns:a16="http://schemas.microsoft.com/office/drawing/2014/main" id="{E72E52ED-F145-05A6-7135-E39D715D9F6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365419" y="2562818"/>
            <a:ext cx="9316435" cy="3256091"/>
          </a:xfrm>
        </p:spPr>
      </p:pic>
    </p:spTree>
    <p:extLst>
      <p:ext uri="{BB962C8B-B14F-4D97-AF65-F5344CB8AC3E}">
        <p14:creationId xmlns:p14="http://schemas.microsoft.com/office/powerpoint/2010/main" val="84097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EC6D-5B2A-36B8-A915-86BE0182CD2E}"/>
              </a:ext>
            </a:extLst>
          </p:cNvPr>
          <p:cNvSpPr>
            <a:spLocks noGrp="1"/>
          </p:cNvSpPr>
          <p:nvPr>
            <p:ph type="title"/>
          </p:nvPr>
        </p:nvSpPr>
        <p:spPr>
          <a:xfrm>
            <a:off x="838200" y="1022354"/>
            <a:ext cx="10515600" cy="1325563"/>
          </a:xfrm>
        </p:spPr>
        <p:txBody>
          <a:bodyPr>
            <a:normAutofit/>
          </a:bodyPr>
          <a:lstStyle/>
          <a:p>
            <a:r>
              <a:rPr lang="en-US" sz="4000" b="1" dirty="0"/>
              <a:t>Experimental Details</a:t>
            </a:r>
            <a:endParaRPr lang="en-IN" sz="4000" dirty="0"/>
          </a:p>
        </p:txBody>
      </p:sp>
      <p:sp>
        <p:nvSpPr>
          <p:cNvPr id="3" name="Content Placeholder 2">
            <a:extLst>
              <a:ext uri="{FF2B5EF4-FFF2-40B4-BE49-F238E27FC236}">
                <a16:creationId xmlns:a16="http://schemas.microsoft.com/office/drawing/2014/main" id="{B6C032C2-AE32-74DB-B9C2-E8E20E1EF0A3}"/>
              </a:ext>
            </a:extLst>
          </p:cNvPr>
          <p:cNvSpPr>
            <a:spLocks noGrp="1"/>
          </p:cNvSpPr>
          <p:nvPr>
            <p:ph idx="1"/>
          </p:nvPr>
        </p:nvSpPr>
        <p:spPr>
          <a:xfrm>
            <a:off x="838200" y="2453584"/>
            <a:ext cx="10515600" cy="4351338"/>
          </a:xfrm>
        </p:spPr>
        <p:txBody>
          <a:bodyPr/>
          <a:lstStyle/>
          <a:p>
            <a:pPr marL="0" indent="0">
              <a:buNone/>
            </a:pPr>
            <a:r>
              <a:rPr lang="en-US" dirty="0"/>
              <a:t>The objective of conducting experiments on the music software</a:t>
            </a:r>
          </a:p>
          <a:p>
            <a:pPr marL="0" indent="0">
              <a:buNone/>
            </a:pPr>
            <a:r>
              <a:rPr lang="en-US" dirty="0"/>
              <a:t>app is to thoroughly access and evaluate its usability , </a:t>
            </a:r>
          </a:p>
          <a:p>
            <a:pPr marL="0" indent="0">
              <a:buNone/>
            </a:pPr>
            <a:r>
              <a:rPr lang="en-US" dirty="0"/>
              <a:t>functionality and overall user experience . </a:t>
            </a:r>
          </a:p>
          <a:p>
            <a:pPr marL="0" indent="0">
              <a:buNone/>
            </a:pPr>
            <a:r>
              <a:rPr lang="en-US" dirty="0"/>
              <a:t>This involves breaking down the over arching goals into specific</a:t>
            </a:r>
          </a:p>
          <a:p>
            <a:pPr marL="0" indent="0">
              <a:buNone/>
            </a:pPr>
            <a:r>
              <a:rPr lang="en-US" dirty="0"/>
              <a:t>components to gain comprehensive understanding of how </a:t>
            </a:r>
          </a:p>
          <a:p>
            <a:pPr marL="0" indent="0">
              <a:buNone/>
            </a:pPr>
            <a:r>
              <a:rPr lang="en-US" dirty="0"/>
              <a:t>well the app meets the needs and expectations of its </a:t>
            </a:r>
          </a:p>
          <a:p>
            <a:pPr marL="0" indent="0">
              <a:buNone/>
            </a:pPr>
            <a:r>
              <a:rPr lang="en-US" dirty="0"/>
              <a:t>intended user . </a:t>
            </a:r>
          </a:p>
          <a:p>
            <a:pPr marL="0" indent="0">
              <a:buNone/>
            </a:pPr>
            <a:endParaRPr lang="en-IN" dirty="0"/>
          </a:p>
        </p:txBody>
      </p:sp>
      <p:pic>
        <p:nvPicPr>
          <p:cNvPr id="4" name="Picture 3">
            <a:extLst>
              <a:ext uri="{FF2B5EF4-FFF2-40B4-BE49-F238E27FC236}">
                <a16:creationId xmlns:a16="http://schemas.microsoft.com/office/drawing/2014/main" id="{200154FF-03BE-D754-5CC6-4F0C131950F8}"/>
              </a:ext>
            </a:extLst>
          </p:cNvPr>
          <p:cNvPicPr>
            <a:picLocks noChangeAspect="1"/>
          </p:cNvPicPr>
          <p:nvPr/>
        </p:nvPicPr>
        <p:blipFill>
          <a:blip r:embed="rId2"/>
          <a:stretch>
            <a:fillRect/>
          </a:stretch>
        </p:blipFill>
        <p:spPr>
          <a:xfrm>
            <a:off x="450940" y="424894"/>
            <a:ext cx="914479" cy="597460"/>
          </a:xfrm>
          <a:prstGeom prst="rect">
            <a:avLst/>
          </a:prstGeom>
        </p:spPr>
      </p:pic>
      <p:pic>
        <p:nvPicPr>
          <p:cNvPr id="5" name="Picture 4">
            <a:extLst>
              <a:ext uri="{FF2B5EF4-FFF2-40B4-BE49-F238E27FC236}">
                <a16:creationId xmlns:a16="http://schemas.microsoft.com/office/drawing/2014/main" id="{24090454-F10F-9719-62F4-3E8B5646FAAF}"/>
              </a:ext>
            </a:extLst>
          </p:cNvPr>
          <p:cNvPicPr>
            <a:picLocks noChangeAspect="1"/>
          </p:cNvPicPr>
          <p:nvPr/>
        </p:nvPicPr>
        <p:blipFill>
          <a:blip r:embed="rId3"/>
          <a:stretch>
            <a:fillRect/>
          </a:stretch>
        </p:blipFill>
        <p:spPr>
          <a:xfrm>
            <a:off x="1792756" y="323540"/>
            <a:ext cx="8696130" cy="670619"/>
          </a:xfrm>
          <a:prstGeom prst="rect">
            <a:avLst/>
          </a:prstGeom>
        </p:spPr>
      </p:pic>
      <p:pic>
        <p:nvPicPr>
          <p:cNvPr id="6" name="Picture 5">
            <a:extLst>
              <a:ext uri="{FF2B5EF4-FFF2-40B4-BE49-F238E27FC236}">
                <a16:creationId xmlns:a16="http://schemas.microsoft.com/office/drawing/2014/main" id="{B8EB5931-873B-B226-7AB8-39A0A3AA2573}"/>
              </a:ext>
            </a:extLst>
          </p:cNvPr>
          <p:cNvPicPr>
            <a:picLocks noChangeAspect="1"/>
          </p:cNvPicPr>
          <p:nvPr/>
        </p:nvPicPr>
        <p:blipFill>
          <a:blip r:embed="rId4"/>
          <a:stretch>
            <a:fillRect/>
          </a:stretch>
        </p:blipFill>
        <p:spPr>
          <a:xfrm>
            <a:off x="10927662" y="183301"/>
            <a:ext cx="864000" cy="864000"/>
          </a:xfrm>
          <a:prstGeom prst="rect">
            <a:avLst/>
          </a:prstGeom>
        </p:spPr>
      </p:pic>
    </p:spTree>
    <p:extLst>
      <p:ext uri="{BB962C8B-B14F-4D97-AF65-F5344CB8AC3E}">
        <p14:creationId xmlns:p14="http://schemas.microsoft.com/office/powerpoint/2010/main" val="152036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CC61-9DC8-EBDD-667F-CC83C59E9174}"/>
              </a:ext>
            </a:extLst>
          </p:cNvPr>
          <p:cNvSpPr>
            <a:spLocks noGrp="1"/>
          </p:cNvSpPr>
          <p:nvPr>
            <p:ph type="title"/>
          </p:nvPr>
        </p:nvSpPr>
        <p:spPr>
          <a:xfrm>
            <a:off x="838200" y="896067"/>
            <a:ext cx="10515600" cy="1325563"/>
          </a:xfrm>
        </p:spPr>
        <p:txBody>
          <a:bodyPr>
            <a:normAutofit/>
          </a:bodyPr>
          <a:lstStyle/>
          <a:p>
            <a:r>
              <a:rPr lang="en-US" sz="4000" b="1" dirty="0"/>
              <a:t> Result</a:t>
            </a:r>
            <a:endParaRPr lang="en-IN" sz="4000" dirty="0"/>
          </a:p>
        </p:txBody>
      </p:sp>
      <p:pic>
        <p:nvPicPr>
          <p:cNvPr id="4" name="Picture 3">
            <a:extLst>
              <a:ext uri="{FF2B5EF4-FFF2-40B4-BE49-F238E27FC236}">
                <a16:creationId xmlns:a16="http://schemas.microsoft.com/office/drawing/2014/main" id="{43303EB8-F8EB-F6BE-EC6C-DE1EBE9EC467}"/>
              </a:ext>
            </a:extLst>
          </p:cNvPr>
          <p:cNvPicPr>
            <a:picLocks noChangeAspect="1"/>
          </p:cNvPicPr>
          <p:nvPr/>
        </p:nvPicPr>
        <p:blipFill>
          <a:blip r:embed="rId2"/>
          <a:stretch>
            <a:fillRect/>
          </a:stretch>
        </p:blipFill>
        <p:spPr>
          <a:xfrm>
            <a:off x="450940" y="415062"/>
            <a:ext cx="914479" cy="597460"/>
          </a:xfrm>
          <a:prstGeom prst="rect">
            <a:avLst/>
          </a:prstGeom>
        </p:spPr>
      </p:pic>
      <p:pic>
        <p:nvPicPr>
          <p:cNvPr id="5" name="Picture 4">
            <a:extLst>
              <a:ext uri="{FF2B5EF4-FFF2-40B4-BE49-F238E27FC236}">
                <a16:creationId xmlns:a16="http://schemas.microsoft.com/office/drawing/2014/main" id="{52E190B1-8765-ECD9-FE53-01F2137AF338}"/>
              </a:ext>
            </a:extLst>
          </p:cNvPr>
          <p:cNvPicPr>
            <a:picLocks noChangeAspect="1"/>
          </p:cNvPicPr>
          <p:nvPr/>
        </p:nvPicPr>
        <p:blipFill>
          <a:blip r:embed="rId3"/>
          <a:stretch>
            <a:fillRect/>
          </a:stretch>
        </p:blipFill>
        <p:spPr>
          <a:xfrm>
            <a:off x="1851748" y="343204"/>
            <a:ext cx="8696130" cy="670619"/>
          </a:xfrm>
          <a:prstGeom prst="rect">
            <a:avLst/>
          </a:prstGeom>
        </p:spPr>
      </p:pic>
      <p:pic>
        <p:nvPicPr>
          <p:cNvPr id="6" name="Picture 5">
            <a:extLst>
              <a:ext uri="{FF2B5EF4-FFF2-40B4-BE49-F238E27FC236}">
                <a16:creationId xmlns:a16="http://schemas.microsoft.com/office/drawing/2014/main" id="{3FEE9DB6-CFF8-D286-9563-FB64F6605657}"/>
              </a:ext>
            </a:extLst>
          </p:cNvPr>
          <p:cNvPicPr>
            <a:picLocks noChangeAspect="1"/>
          </p:cNvPicPr>
          <p:nvPr/>
        </p:nvPicPr>
        <p:blipFill>
          <a:blip r:embed="rId4"/>
          <a:stretch>
            <a:fillRect/>
          </a:stretch>
        </p:blipFill>
        <p:spPr>
          <a:xfrm>
            <a:off x="10937494" y="222629"/>
            <a:ext cx="864000" cy="864000"/>
          </a:xfrm>
          <a:prstGeom prst="rect">
            <a:avLst/>
          </a:prstGeom>
        </p:spPr>
      </p:pic>
      <p:pic>
        <p:nvPicPr>
          <p:cNvPr id="1026" name="Picture 2" descr="15 Best Music Player Apps for Windows 10, 11 in 2024">
            <a:extLst>
              <a:ext uri="{FF2B5EF4-FFF2-40B4-BE49-F238E27FC236}">
                <a16:creationId xmlns:a16="http://schemas.microsoft.com/office/drawing/2014/main" id="{626152E8-C239-4269-69A1-BBAB73F98809}"/>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2254828" y="1839191"/>
            <a:ext cx="7803572" cy="4561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045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74EC-F1A3-7261-1A5D-CD1EF3F1CAD9}"/>
              </a:ext>
            </a:extLst>
          </p:cNvPr>
          <p:cNvSpPr>
            <a:spLocks noGrp="1"/>
          </p:cNvSpPr>
          <p:nvPr>
            <p:ph type="title"/>
          </p:nvPr>
        </p:nvSpPr>
        <p:spPr>
          <a:xfrm>
            <a:off x="838200" y="1348350"/>
            <a:ext cx="10515600" cy="1325563"/>
          </a:xfrm>
        </p:spPr>
        <p:txBody>
          <a:bodyPr>
            <a:normAutofit/>
          </a:bodyPr>
          <a:lstStyle/>
          <a:p>
            <a:r>
              <a:rPr lang="en-US" sz="4000" b="1" dirty="0"/>
              <a:t>Conclusion</a:t>
            </a:r>
            <a:endParaRPr lang="en-IN" sz="4000" dirty="0"/>
          </a:p>
        </p:txBody>
      </p:sp>
      <p:sp>
        <p:nvSpPr>
          <p:cNvPr id="3" name="Content Placeholder 2">
            <a:extLst>
              <a:ext uri="{FF2B5EF4-FFF2-40B4-BE49-F238E27FC236}">
                <a16:creationId xmlns:a16="http://schemas.microsoft.com/office/drawing/2014/main" id="{C7E01C0A-987B-D5A3-60AC-D89D5C11325A}"/>
              </a:ext>
            </a:extLst>
          </p:cNvPr>
          <p:cNvSpPr>
            <a:spLocks noGrp="1"/>
          </p:cNvSpPr>
          <p:nvPr>
            <p:ph idx="1"/>
          </p:nvPr>
        </p:nvSpPr>
        <p:spPr>
          <a:xfrm>
            <a:off x="838200" y="2545317"/>
            <a:ext cx="10515600" cy="4351338"/>
          </a:xfrm>
        </p:spPr>
        <p:txBody>
          <a:bodyPr/>
          <a:lstStyle/>
          <a:p>
            <a:pPr marL="0" indent="0">
              <a:buNone/>
            </a:pPr>
            <a:r>
              <a:rPr lang="en-US" dirty="0"/>
              <a:t>The evaluation of Music Software has provided valuable </a:t>
            </a:r>
          </a:p>
          <a:p>
            <a:pPr marL="0" indent="0">
              <a:buNone/>
            </a:pPr>
            <a:r>
              <a:rPr lang="en-US" dirty="0"/>
              <a:t>insights into the platform usability ,functionality , and overall </a:t>
            </a:r>
          </a:p>
          <a:p>
            <a:pPr marL="0" indent="0">
              <a:buNone/>
            </a:pPr>
            <a:r>
              <a:rPr lang="en-US" dirty="0"/>
              <a:t>user experience. Through a comprehensive analysis of both</a:t>
            </a:r>
          </a:p>
          <a:p>
            <a:pPr marL="0" indent="0">
              <a:buNone/>
            </a:pPr>
            <a:r>
              <a:rPr lang="en-US" dirty="0"/>
              <a:t>quantitative metrices and qualitative feedback . </a:t>
            </a:r>
          </a:p>
          <a:p>
            <a:pPr marL="0" indent="0">
              <a:buNone/>
            </a:pPr>
            <a:r>
              <a:rPr lang="en-US" dirty="0"/>
              <a:t>Analysis helps us to provide safe and trusted software for users</a:t>
            </a:r>
          </a:p>
          <a:p>
            <a:pPr marL="0" indent="0">
              <a:buNone/>
            </a:pPr>
            <a:r>
              <a:rPr lang="en-US" dirty="0"/>
              <a:t>and helps developers to provide best service to their </a:t>
            </a:r>
          </a:p>
          <a:p>
            <a:pPr marL="0" indent="0">
              <a:buNone/>
            </a:pPr>
            <a:r>
              <a:rPr lang="en-US" dirty="0"/>
              <a:t>users .</a:t>
            </a:r>
          </a:p>
          <a:p>
            <a:pPr marL="0" indent="0">
              <a:buNone/>
            </a:pPr>
            <a:endParaRPr lang="en-IN" dirty="0"/>
          </a:p>
        </p:txBody>
      </p:sp>
      <p:pic>
        <p:nvPicPr>
          <p:cNvPr id="4" name="Picture 3">
            <a:extLst>
              <a:ext uri="{FF2B5EF4-FFF2-40B4-BE49-F238E27FC236}">
                <a16:creationId xmlns:a16="http://schemas.microsoft.com/office/drawing/2014/main" id="{36AA1583-CF2C-192D-C065-1E00B1FB9E98}"/>
              </a:ext>
            </a:extLst>
          </p:cNvPr>
          <p:cNvPicPr>
            <a:picLocks noChangeAspect="1"/>
          </p:cNvPicPr>
          <p:nvPr/>
        </p:nvPicPr>
        <p:blipFill>
          <a:blip r:embed="rId2"/>
          <a:stretch>
            <a:fillRect/>
          </a:stretch>
        </p:blipFill>
        <p:spPr>
          <a:xfrm>
            <a:off x="450940" y="424894"/>
            <a:ext cx="914479" cy="597460"/>
          </a:xfrm>
          <a:prstGeom prst="rect">
            <a:avLst/>
          </a:prstGeom>
        </p:spPr>
      </p:pic>
      <p:pic>
        <p:nvPicPr>
          <p:cNvPr id="5" name="Picture 4">
            <a:extLst>
              <a:ext uri="{FF2B5EF4-FFF2-40B4-BE49-F238E27FC236}">
                <a16:creationId xmlns:a16="http://schemas.microsoft.com/office/drawing/2014/main" id="{3277B656-031F-4705-1BD7-744E38591BE0}"/>
              </a:ext>
            </a:extLst>
          </p:cNvPr>
          <p:cNvPicPr>
            <a:picLocks noChangeAspect="1"/>
          </p:cNvPicPr>
          <p:nvPr/>
        </p:nvPicPr>
        <p:blipFill>
          <a:blip r:embed="rId3"/>
          <a:stretch>
            <a:fillRect/>
          </a:stretch>
        </p:blipFill>
        <p:spPr>
          <a:xfrm>
            <a:off x="1802588" y="333372"/>
            <a:ext cx="8696130" cy="670619"/>
          </a:xfrm>
          <a:prstGeom prst="rect">
            <a:avLst/>
          </a:prstGeom>
        </p:spPr>
      </p:pic>
      <p:pic>
        <p:nvPicPr>
          <p:cNvPr id="6" name="Picture 5">
            <a:extLst>
              <a:ext uri="{FF2B5EF4-FFF2-40B4-BE49-F238E27FC236}">
                <a16:creationId xmlns:a16="http://schemas.microsoft.com/office/drawing/2014/main" id="{0CDEFD10-B165-CFEC-CE99-A85FE88C71A3}"/>
              </a:ext>
            </a:extLst>
          </p:cNvPr>
          <p:cNvPicPr>
            <a:picLocks noChangeAspect="1"/>
          </p:cNvPicPr>
          <p:nvPr/>
        </p:nvPicPr>
        <p:blipFill>
          <a:blip r:embed="rId4"/>
          <a:stretch>
            <a:fillRect/>
          </a:stretch>
        </p:blipFill>
        <p:spPr>
          <a:xfrm>
            <a:off x="10927662" y="222629"/>
            <a:ext cx="864000" cy="864000"/>
          </a:xfrm>
          <a:prstGeom prst="rect">
            <a:avLst/>
          </a:prstGeom>
        </p:spPr>
      </p:pic>
    </p:spTree>
    <p:extLst>
      <p:ext uri="{BB962C8B-B14F-4D97-AF65-F5344CB8AC3E}">
        <p14:creationId xmlns:p14="http://schemas.microsoft.com/office/powerpoint/2010/main" val="10921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DD1B-DF3D-30EE-99DE-082F78AC3EDE}"/>
              </a:ext>
            </a:extLst>
          </p:cNvPr>
          <p:cNvSpPr>
            <a:spLocks noGrp="1"/>
          </p:cNvSpPr>
          <p:nvPr>
            <p:ph type="title"/>
          </p:nvPr>
        </p:nvSpPr>
        <p:spPr>
          <a:xfrm>
            <a:off x="739878" y="1224116"/>
            <a:ext cx="10515600" cy="1325563"/>
          </a:xfrm>
        </p:spPr>
        <p:txBody>
          <a:bodyPr>
            <a:normAutofit/>
          </a:bodyPr>
          <a:lstStyle/>
          <a:p>
            <a:r>
              <a:rPr lang="en-US" sz="4000" b="1" dirty="0"/>
              <a:t>References</a:t>
            </a:r>
            <a:endParaRPr lang="en-IN" sz="4000" dirty="0"/>
          </a:p>
        </p:txBody>
      </p:sp>
      <p:sp>
        <p:nvSpPr>
          <p:cNvPr id="3" name="Content Placeholder 2">
            <a:extLst>
              <a:ext uri="{FF2B5EF4-FFF2-40B4-BE49-F238E27FC236}">
                <a16:creationId xmlns:a16="http://schemas.microsoft.com/office/drawing/2014/main" id="{EDD1AA77-66EC-2DEC-244F-A55A014C92C1}"/>
              </a:ext>
            </a:extLst>
          </p:cNvPr>
          <p:cNvSpPr>
            <a:spLocks noGrp="1"/>
          </p:cNvSpPr>
          <p:nvPr>
            <p:ph idx="1"/>
          </p:nvPr>
        </p:nvSpPr>
        <p:spPr>
          <a:xfrm>
            <a:off x="739878" y="2705511"/>
            <a:ext cx="10515600" cy="3127222"/>
          </a:xfrm>
        </p:spPr>
        <p:txBody>
          <a:bodyPr/>
          <a:lstStyle/>
          <a:p>
            <a:pPr>
              <a:buFont typeface="Wingdings" panose="05000000000000000000" pitchFamily="2" charset="2"/>
              <a:buChar char="q"/>
            </a:pPr>
            <a:r>
              <a:rPr lang="en-IN" dirty="0"/>
              <a:t> </a:t>
            </a:r>
            <a:r>
              <a:rPr lang="en-IN" dirty="0">
                <a:hlinkClick r:id="rId2"/>
              </a:rPr>
              <a:t>https://www.google.co.in/</a:t>
            </a:r>
            <a:endParaRPr lang="en-IN" dirty="0"/>
          </a:p>
          <a:p>
            <a:pPr>
              <a:buFont typeface="Wingdings" panose="05000000000000000000" pitchFamily="2" charset="2"/>
              <a:buChar char="q"/>
            </a:pPr>
            <a:r>
              <a:rPr lang="en-IN" dirty="0"/>
              <a:t> </a:t>
            </a:r>
            <a:r>
              <a:rPr lang="en-IN" dirty="0">
                <a:hlinkClick r:id="rId3"/>
              </a:rPr>
              <a:t>https://openai.com/chatgpt</a:t>
            </a:r>
            <a:endParaRPr lang="en-IN" dirty="0"/>
          </a:p>
          <a:p>
            <a:pPr>
              <a:buFont typeface="Wingdings" panose="05000000000000000000" pitchFamily="2" charset="2"/>
              <a:buChar char="q"/>
            </a:pPr>
            <a:r>
              <a:rPr lang="en-IN" dirty="0"/>
              <a:t> </a:t>
            </a:r>
            <a:r>
              <a:rPr lang="en-IN" dirty="0">
                <a:hlinkClick r:id="rId4"/>
              </a:rPr>
              <a:t>https://github.com/</a:t>
            </a:r>
            <a:endParaRPr lang="en-IN" dirty="0"/>
          </a:p>
          <a:p>
            <a:pPr>
              <a:buFont typeface="Wingdings" panose="05000000000000000000" pitchFamily="2" charset="2"/>
              <a:buChar char="q"/>
            </a:pPr>
            <a:r>
              <a:rPr lang="en-IN" dirty="0"/>
              <a:t> </a:t>
            </a:r>
            <a:r>
              <a:rPr lang="en-IN" dirty="0">
                <a:hlinkClick r:id="rId5"/>
              </a:rPr>
              <a:t>https://www.youtube.com/</a:t>
            </a: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8E96D083-94DA-6216-3928-8A939D302198}"/>
              </a:ext>
            </a:extLst>
          </p:cNvPr>
          <p:cNvPicPr>
            <a:picLocks noChangeAspect="1"/>
          </p:cNvPicPr>
          <p:nvPr/>
        </p:nvPicPr>
        <p:blipFill>
          <a:blip r:embed="rId6"/>
          <a:stretch>
            <a:fillRect/>
          </a:stretch>
        </p:blipFill>
        <p:spPr>
          <a:xfrm>
            <a:off x="450939" y="415062"/>
            <a:ext cx="900000" cy="588000"/>
          </a:xfrm>
          <a:prstGeom prst="rect">
            <a:avLst/>
          </a:prstGeom>
        </p:spPr>
      </p:pic>
      <p:pic>
        <p:nvPicPr>
          <p:cNvPr id="5" name="Picture 4">
            <a:extLst>
              <a:ext uri="{FF2B5EF4-FFF2-40B4-BE49-F238E27FC236}">
                <a16:creationId xmlns:a16="http://schemas.microsoft.com/office/drawing/2014/main" id="{D0175173-F082-41B3-4DC4-FA446E2148FB}"/>
              </a:ext>
            </a:extLst>
          </p:cNvPr>
          <p:cNvPicPr>
            <a:picLocks noChangeAspect="1"/>
          </p:cNvPicPr>
          <p:nvPr/>
        </p:nvPicPr>
        <p:blipFill>
          <a:blip r:embed="rId7"/>
          <a:stretch>
            <a:fillRect/>
          </a:stretch>
        </p:blipFill>
        <p:spPr>
          <a:xfrm>
            <a:off x="1851748" y="353036"/>
            <a:ext cx="8696130" cy="670619"/>
          </a:xfrm>
          <a:prstGeom prst="rect">
            <a:avLst/>
          </a:prstGeom>
        </p:spPr>
      </p:pic>
      <p:pic>
        <p:nvPicPr>
          <p:cNvPr id="6" name="Picture 5">
            <a:extLst>
              <a:ext uri="{FF2B5EF4-FFF2-40B4-BE49-F238E27FC236}">
                <a16:creationId xmlns:a16="http://schemas.microsoft.com/office/drawing/2014/main" id="{CCEA7442-8C11-DE0F-2646-314EB35B6342}"/>
              </a:ext>
            </a:extLst>
          </p:cNvPr>
          <p:cNvPicPr>
            <a:picLocks noChangeAspect="1"/>
          </p:cNvPicPr>
          <p:nvPr/>
        </p:nvPicPr>
        <p:blipFill>
          <a:blip r:embed="rId8"/>
          <a:stretch>
            <a:fillRect/>
          </a:stretch>
        </p:blipFill>
        <p:spPr>
          <a:xfrm>
            <a:off x="10927662" y="202965"/>
            <a:ext cx="864000" cy="864000"/>
          </a:xfrm>
          <a:prstGeom prst="rect">
            <a:avLst/>
          </a:prstGeom>
        </p:spPr>
      </p:pic>
    </p:spTree>
    <p:extLst>
      <p:ext uri="{BB962C8B-B14F-4D97-AF65-F5344CB8AC3E}">
        <p14:creationId xmlns:p14="http://schemas.microsoft.com/office/powerpoint/2010/main" val="2357219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F524-DB09-1B93-D8CA-9FDCDBD108BB}"/>
              </a:ext>
            </a:extLst>
          </p:cNvPr>
          <p:cNvSpPr>
            <a:spLocks noGrp="1"/>
          </p:cNvSpPr>
          <p:nvPr>
            <p:ph type="ctrTitle"/>
          </p:nvPr>
        </p:nvSpPr>
        <p:spPr/>
        <p:txBody>
          <a:bodyPr/>
          <a:lstStyle/>
          <a:p>
            <a:r>
              <a:rPr lang="en-US" sz="6000" dirty="0">
                <a:solidFill>
                  <a:srgbClr val="7030A0"/>
                </a:solidFill>
                <a:latin typeface="Algerian" panose="04020705040A02060702" pitchFamily="82" charset="0"/>
              </a:rPr>
              <a:t>Thank You</a:t>
            </a:r>
            <a:endParaRPr lang="en-IN" dirty="0">
              <a:solidFill>
                <a:srgbClr val="7030A0"/>
              </a:solidFill>
            </a:endParaRPr>
          </a:p>
        </p:txBody>
      </p:sp>
    </p:spTree>
    <p:extLst>
      <p:ext uri="{BB962C8B-B14F-4D97-AF65-F5344CB8AC3E}">
        <p14:creationId xmlns:p14="http://schemas.microsoft.com/office/powerpoint/2010/main" val="92375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BBBD1-CBB5-5208-492E-A5EA86738645}"/>
              </a:ext>
            </a:extLst>
          </p:cNvPr>
          <p:cNvSpPr>
            <a:spLocks noGrp="1"/>
          </p:cNvSpPr>
          <p:nvPr>
            <p:ph type="title"/>
          </p:nvPr>
        </p:nvSpPr>
        <p:spPr>
          <a:xfrm>
            <a:off x="839786" y="1071716"/>
            <a:ext cx="10388651" cy="926689"/>
          </a:xfrm>
        </p:spPr>
        <p:txBody>
          <a:bodyPr>
            <a:normAutofit/>
          </a:bodyPr>
          <a:lstStyle/>
          <a:p>
            <a:r>
              <a:rPr lang="en-US" sz="4400" dirty="0">
                <a:latin typeface="Arial Rounded MT Bold" panose="020F0704030504030204" pitchFamily="34" charset="0"/>
              </a:rPr>
              <a:t>  Table Of Content</a:t>
            </a:r>
            <a:endParaRPr lang="en-IN" sz="4400" dirty="0"/>
          </a:p>
        </p:txBody>
      </p:sp>
      <p:sp>
        <p:nvSpPr>
          <p:cNvPr id="4" name="Text Placeholder 3">
            <a:extLst>
              <a:ext uri="{FF2B5EF4-FFF2-40B4-BE49-F238E27FC236}">
                <a16:creationId xmlns:a16="http://schemas.microsoft.com/office/drawing/2014/main" id="{B823DED3-9A40-2CCE-CF73-C282EDED9B0D}"/>
              </a:ext>
            </a:extLst>
          </p:cNvPr>
          <p:cNvSpPr>
            <a:spLocks noGrp="1"/>
          </p:cNvSpPr>
          <p:nvPr>
            <p:ph type="body" sz="half" idx="2"/>
          </p:nvPr>
        </p:nvSpPr>
        <p:spPr>
          <a:xfrm>
            <a:off x="839786" y="2214717"/>
            <a:ext cx="10388651" cy="3811588"/>
          </a:xfrm>
        </p:spPr>
        <p:txBody>
          <a:bodyPr>
            <a:noAutofit/>
          </a:bodyPr>
          <a:lstStyle/>
          <a:p>
            <a:pPr marL="285750" indent="-285750">
              <a:buFont typeface="Wingdings" panose="05000000000000000000" pitchFamily="2" charset="2"/>
              <a:buChar char="q"/>
            </a:pPr>
            <a:r>
              <a:rPr lang="en-US" sz="2200" dirty="0"/>
              <a:t>Introduction</a:t>
            </a:r>
          </a:p>
          <a:p>
            <a:pPr marL="285750" indent="-285750">
              <a:buFont typeface="Wingdings" panose="05000000000000000000" pitchFamily="2" charset="2"/>
              <a:buChar char="q"/>
            </a:pPr>
            <a:r>
              <a:rPr lang="en-US" sz="2200" dirty="0"/>
              <a:t>Abstract</a:t>
            </a:r>
          </a:p>
          <a:p>
            <a:pPr marL="285750" indent="-285750">
              <a:buFont typeface="Wingdings" panose="05000000000000000000" pitchFamily="2" charset="2"/>
              <a:buChar char="q"/>
            </a:pPr>
            <a:r>
              <a:rPr lang="en-US" sz="2200" dirty="0"/>
              <a:t>Problem Statement</a:t>
            </a:r>
          </a:p>
          <a:p>
            <a:pPr marL="285750" indent="-285750">
              <a:buFont typeface="Wingdings" panose="05000000000000000000" pitchFamily="2" charset="2"/>
              <a:buChar char="q"/>
            </a:pPr>
            <a:r>
              <a:rPr lang="en-US" sz="2200" dirty="0"/>
              <a:t>Survey</a:t>
            </a:r>
          </a:p>
          <a:p>
            <a:pPr marL="285750" indent="-285750">
              <a:buFont typeface="Wingdings" panose="05000000000000000000" pitchFamily="2" charset="2"/>
              <a:buChar char="q"/>
            </a:pPr>
            <a:r>
              <a:rPr lang="en-US" sz="2200" dirty="0"/>
              <a:t>Methodology</a:t>
            </a:r>
          </a:p>
          <a:p>
            <a:pPr marL="285750" indent="-285750">
              <a:buFont typeface="Wingdings" panose="05000000000000000000" pitchFamily="2" charset="2"/>
              <a:buChar char="q"/>
            </a:pPr>
            <a:r>
              <a:rPr lang="en-US" sz="2200" dirty="0"/>
              <a:t>Experimental Details</a:t>
            </a:r>
          </a:p>
          <a:p>
            <a:pPr marL="285750" indent="-285750">
              <a:buFont typeface="Wingdings" panose="05000000000000000000" pitchFamily="2" charset="2"/>
              <a:buChar char="q"/>
            </a:pPr>
            <a:r>
              <a:rPr lang="en-US" sz="2200" dirty="0"/>
              <a:t>Result </a:t>
            </a:r>
          </a:p>
          <a:p>
            <a:pPr marL="285750" indent="-285750">
              <a:buFont typeface="Wingdings" panose="05000000000000000000" pitchFamily="2" charset="2"/>
              <a:buChar char="q"/>
            </a:pPr>
            <a:r>
              <a:rPr lang="en-US" sz="2200" dirty="0"/>
              <a:t>Conclusion</a:t>
            </a:r>
          </a:p>
          <a:p>
            <a:pPr marL="285750" indent="-285750">
              <a:buFont typeface="Wingdings" panose="05000000000000000000" pitchFamily="2" charset="2"/>
              <a:buChar char="q"/>
            </a:pPr>
            <a:r>
              <a:rPr lang="en-US" sz="2200" dirty="0"/>
              <a:t>References</a:t>
            </a:r>
            <a:endParaRPr lang="en-IN" sz="2200" dirty="0"/>
          </a:p>
        </p:txBody>
      </p:sp>
      <p:pic>
        <p:nvPicPr>
          <p:cNvPr id="3" name="Picture 2">
            <a:extLst>
              <a:ext uri="{FF2B5EF4-FFF2-40B4-BE49-F238E27FC236}">
                <a16:creationId xmlns:a16="http://schemas.microsoft.com/office/drawing/2014/main" id="{413546E0-47EC-700F-A73F-60F5784F862A}"/>
              </a:ext>
            </a:extLst>
          </p:cNvPr>
          <p:cNvPicPr>
            <a:picLocks noChangeAspect="1"/>
          </p:cNvPicPr>
          <p:nvPr/>
        </p:nvPicPr>
        <p:blipFill>
          <a:blip r:embed="rId2"/>
          <a:stretch>
            <a:fillRect/>
          </a:stretch>
        </p:blipFill>
        <p:spPr>
          <a:xfrm>
            <a:off x="450939" y="372700"/>
            <a:ext cx="900000" cy="590764"/>
          </a:xfrm>
          <a:prstGeom prst="rect">
            <a:avLst/>
          </a:prstGeom>
        </p:spPr>
      </p:pic>
      <p:pic>
        <p:nvPicPr>
          <p:cNvPr id="5" name="Picture 4">
            <a:extLst>
              <a:ext uri="{FF2B5EF4-FFF2-40B4-BE49-F238E27FC236}">
                <a16:creationId xmlns:a16="http://schemas.microsoft.com/office/drawing/2014/main" id="{EF0769DA-3AA2-7121-8D8E-67567DD967DC}"/>
              </a:ext>
            </a:extLst>
          </p:cNvPr>
          <p:cNvPicPr>
            <a:picLocks noChangeAspect="1"/>
          </p:cNvPicPr>
          <p:nvPr/>
        </p:nvPicPr>
        <p:blipFill>
          <a:blip r:embed="rId3"/>
          <a:stretch>
            <a:fillRect/>
          </a:stretch>
        </p:blipFill>
        <p:spPr>
          <a:xfrm>
            <a:off x="1782924" y="313708"/>
            <a:ext cx="8696130" cy="670619"/>
          </a:xfrm>
          <a:prstGeom prst="rect">
            <a:avLst/>
          </a:prstGeom>
        </p:spPr>
      </p:pic>
      <p:pic>
        <p:nvPicPr>
          <p:cNvPr id="6" name="Picture 5">
            <a:extLst>
              <a:ext uri="{FF2B5EF4-FFF2-40B4-BE49-F238E27FC236}">
                <a16:creationId xmlns:a16="http://schemas.microsoft.com/office/drawing/2014/main" id="{6162B024-17A2-6B13-7109-0BAC61202658}"/>
              </a:ext>
            </a:extLst>
          </p:cNvPr>
          <p:cNvPicPr>
            <a:picLocks noChangeAspect="1"/>
          </p:cNvPicPr>
          <p:nvPr/>
        </p:nvPicPr>
        <p:blipFill>
          <a:blip r:embed="rId4"/>
          <a:stretch>
            <a:fillRect/>
          </a:stretch>
        </p:blipFill>
        <p:spPr>
          <a:xfrm>
            <a:off x="10841061" y="238172"/>
            <a:ext cx="900000" cy="829178"/>
          </a:xfrm>
          <a:prstGeom prst="rect">
            <a:avLst/>
          </a:prstGeom>
        </p:spPr>
      </p:pic>
    </p:spTree>
    <p:extLst>
      <p:ext uri="{BB962C8B-B14F-4D97-AF65-F5344CB8AC3E}">
        <p14:creationId xmlns:p14="http://schemas.microsoft.com/office/powerpoint/2010/main" val="376344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F06C-19AE-C396-4710-BAB9A8D52C37}"/>
              </a:ext>
            </a:extLst>
          </p:cNvPr>
          <p:cNvSpPr>
            <a:spLocks noGrp="1"/>
          </p:cNvSpPr>
          <p:nvPr>
            <p:ph type="title"/>
          </p:nvPr>
        </p:nvSpPr>
        <p:spPr>
          <a:xfrm>
            <a:off x="838200" y="1012522"/>
            <a:ext cx="10515600" cy="1325563"/>
          </a:xfrm>
        </p:spPr>
        <p:txBody>
          <a:bodyPr/>
          <a:lstStyle/>
          <a:p>
            <a:r>
              <a:rPr lang="en-US" b="1" dirty="0"/>
              <a:t>INTRODUCTION</a:t>
            </a:r>
            <a:endParaRPr lang="en-IN" dirty="0"/>
          </a:p>
        </p:txBody>
      </p:sp>
      <p:sp>
        <p:nvSpPr>
          <p:cNvPr id="3" name="Content Placeholder 2">
            <a:extLst>
              <a:ext uri="{FF2B5EF4-FFF2-40B4-BE49-F238E27FC236}">
                <a16:creationId xmlns:a16="http://schemas.microsoft.com/office/drawing/2014/main" id="{A6872116-736B-F668-9CC0-703640C19A45}"/>
              </a:ext>
            </a:extLst>
          </p:cNvPr>
          <p:cNvSpPr>
            <a:spLocks noGrp="1"/>
          </p:cNvSpPr>
          <p:nvPr>
            <p:ph idx="1"/>
          </p:nvPr>
        </p:nvSpPr>
        <p:spPr>
          <a:xfrm>
            <a:off x="838200" y="2203245"/>
            <a:ext cx="10515600" cy="4351338"/>
          </a:xfrm>
        </p:spPr>
        <p:txBody>
          <a:bodyPr>
            <a:normAutofit/>
          </a:bodyPr>
          <a:lstStyle/>
          <a:p>
            <a:pPr>
              <a:lnSpc>
                <a:spcPct val="100000"/>
              </a:lnSpc>
            </a:pPr>
            <a:r>
              <a:rPr lang="en-IN" sz="2400" dirty="0"/>
              <a:t>Our music software is designed to offer a seamless and enjoyable music streaming experience .</a:t>
            </a:r>
          </a:p>
          <a:p>
            <a:pPr>
              <a:lnSpc>
                <a:spcPct val="100000"/>
              </a:lnSpc>
            </a:pPr>
            <a:r>
              <a:rPr lang="en-IN" sz="2400" dirty="0"/>
              <a:t>This music software allows users to log into the system, add albums, and songs to the playlist .</a:t>
            </a:r>
          </a:p>
          <a:p>
            <a:pPr>
              <a:lnSpc>
                <a:spcPct val="100000"/>
              </a:lnSpc>
            </a:pPr>
            <a:r>
              <a:rPr lang="en-IN" sz="2400" dirty="0"/>
              <a:t> It combines an extensive music library with personalized features, making it easy   to discover and enjoy their favourite  .</a:t>
            </a:r>
          </a:p>
          <a:p>
            <a:pPr>
              <a:lnSpc>
                <a:spcPct val="100000"/>
              </a:lnSpc>
            </a:pPr>
            <a:r>
              <a:rPr lang="en-IN" sz="2400" dirty="0"/>
              <a:t>This music software also has music download capabilities, allowing users to listen to music even when they are not connected to the internet .</a:t>
            </a:r>
          </a:p>
          <a:p>
            <a:pPr>
              <a:lnSpc>
                <a:spcPct val="100000"/>
              </a:lnSpc>
            </a:pPr>
            <a:r>
              <a:rPr lang="en-IN" sz="2400" dirty="0"/>
              <a:t>The primary goal of our app is to provide users with an easy to use platform for streaming music . </a:t>
            </a:r>
          </a:p>
          <a:p>
            <a:pPr>
              <a:lnSpc>
                <a:spcPct val="100000"/>
              </a:lnSpc>
            </a:pPr>
            <a:endParaRPr lang="en-IN" sz="2400" dirty="0"/>
          </a:p>
          <a:p>
            <a:pPr>
              <a:lnSpc>
                <a:spcPct val="100000"/>
              </a:lnSpc>
            </a:pPr>
            <a:endParaRPr lang="en-IN" sz="2400" dirty="0"/>
          </a:p>
        </p:txBody>
      </p:sp>
      <p:pic>
        <p:nvPicPr>
          <p:cNvPr id="4" name="Picture 3">
            <a:extLst>
              <a:ext uri="{FF2B5EF4-FFF2-40B4-BE49-F238E27FC236}">
                <a16:creationId xmlns:a16="http://schemas.microsoft.com/office/drawing/2014/main" id="{020C4836-2601-72C4-0091-8A800DE26726}"/>
              </a:ext>
            </a:extLst>
          </p:cNvPr>
          <p:cNvPicPr>
            <a:picLocks noChangeAspect="1"/>
          </p:cNvPicPr>
          <p:nvPr/>
        </p:nvPicPr>
        <p:blipFill>
          <a:blip r:embed="rId2"/>
          <a:stretch>
            <a:fillRect/>
          </a:stretch>
        </p:blipFill>
        <p:spPr>
          <a:xfrm>
            <a:off x="450939" y="415062"/>
            <a:ext cx="900000" cy="588000"/>
          </a:xfrm>
          <a:prstGeom prst="rect">
            <a:avLst/>
          </a:prstGeom>
        </p:spPr>
      </p:pic>
      <p:pic>
        <p:nvPicPr>
          <p:cNvPr id="5" name="Picture 4">
            <a:extLst>
              <a:ext uri="{FF2B5EF4-FFF2-40B4-BE49-F238E27FC236}">
                <a16:creationId xmlns:a16="http://schemas.microsoft.com/office/drawing/2014/main" id="{A91A13BD-57F4-C5DD-F42F-8FCA779A50A8}"/>
              </a:ext>
            </a:extLst>
          </p:cNvPr>
          <p:cNvPicPr>
            <a:picLocks noChangeAspect="1"/>
          </p:cNvPicPr>
          <p:nvPr/>
        </p:nvPicPr>
        <p:blipFill>
          <a:blip r:embed="rId3"/>
          <a:stretch>
            <a:fillRect/>
          </a:stretch>
        </p:blipFill>
        <p:spPr>
          <a:xfrm>
            <a:off x="1782924" y="372700"/>
            <a:ext cx="8696130" cy="670619"/>
          </a:xfrm>
          <a:prstGeom prst="rect">
            <a:avLst/>
          </a:prstGeom>
        </p:spPr>
      </p:pic>
      <p:pic>
        <p:nvPicPr>
          <p:cNvPr id="6" name="Picture 5">
            <a:extLst>
              <a:ext uri="{FF2B5EF4-FFF2-40B4-BE49-F238E27FC236}">
                <a16:creationId xmlns:a16="http://schemas.microsoft.com/office/drawing/2014/main" id="{321CAD34-BF8E-7CE9-FE86-0D08B6D218DE}"/>
              </a:ext>
            </a:extLst>
          </p:cNvPr>
          <p:cNvPicPr>
            <a:picLocks noChangeAspect="1"/>
          </p:cNvPicPr>
          <p:nvPr/>
        </p:nvPicPr>
        <p:blipFill>
          <a:blip r:embed="rId4"/>
          <a:stretch>
            <a:fillRect/>
          </a:stretch>
        </p:blipFill>
        <p:spPr>
          <a:xfrm>
            <a:off x="10937494" y="242293"/>
            <a:ext cx="864000" cy="864000"/>
          </a:xfrm>
          <a:prstGeom prst="rect">
            <a:avLst/>
          </a:prstGeom>
        </p:spPr>
      </p:pic>
    </p:spTree>
    <p:extLst>
      <p:ext uri="{BB962C8B-B14F-4D97-AF65-F5344CB8AC3E}">
        <p14:creationId xmlns:p14="http://schemas.microsoft.com/office/powerpoint/2010/main" val="314712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80AD7-66BF-55A9-A29E-BE6CF799883A}"/>
              </a:ext>
            </a:extLst>
          </p:cNvPr>
          <p:cNvSpPr>
            <a:spLocks noGrp="1"/>
          </p:cNvSpPr>
          <p:nvPr>
            <p:ph idx="1"/>
          </p:nvPr>
        </p:nvSpPr>
        <p:spPr>
          <a:xfrm>
            <a:off x="690716" y="1484671"/>
            <a:ext cx="10515600" cy="4650658"/>
          </a:xfrm>
        </p:spPr>
        <p:txBody>
          <a:bodyPr>
            <a:normAutofit/>
          </a:bodyPr>
          <a:lstStyle/>
          <a:p>
            <a:pPr>
              <a:lnSpc>
                <a:spcPct val="100000"/>
              </a:lnSpc>
            </a:pPr>
            <a:r>
              <a:rPr lang="en-IN" sz="2400" dirty="0"/>
              <a:t>Social sharing is also available while using this software .</a:t>
            </a:r>
          </a:p>
          <a:p>
            <a:pPr>
              <a:lnSpc>
                <a:spcPct val="100000"/>
              </a:lnSpc>
            </a:pPr>
            <a:r>
              <a:rPr lang="en-IN" sz="2400" dirty="0"/>
              <a:t>The idea for this app stemmed from the growing demand for high quality music streaming services . With more people turning to digital platforms for their music needs, we saw an opportunity to create an app that not only meets these needs but also offers unique features that set it apart from existing services .</a:t>
            </a:r>
          </a:p>
        </p:txBody>
      </p:sp>
      <p:pic>
        <p:nvPicPr>
          <p:cNvPr id="2" name="Picture 1">
            <a:extLst>
              <a:ext uri="{FF2B5EF4-FFF2-40B4-BE49-F238E27FC236}">
                <a16:creationId xmlns:a16="http://schemas.microsoft.com/office/drawing/2014/main" id="{B35BD818-6147-588C-5DF0-0EEA379622AD}"/>
              </a:ext>
            </a:extLst>
          </p:cNvPr>
          <p:cNvPicPr>
            <a:picLocks noChangeAspect="1"/>
          </p:cNvPicPr>
          <p:nvPr/>
        </p:nvPicPr>
        <p:blipFill>
          <a:blip r:embed="rId2"/>
          <a:stretch>
            <a:fillRect/>
          </a:stretch>
        </p:blipFill>
        <p:spPr>
          <a:xfrm>
            <a:off x="450940" y="415062"/>
            <a:ext cx="900000" cy="588000"/>
          </a:xfrm>
          <a:prstGeom prst="rect">
            <a:avLst/>
          </a:prstGeom>
        </p:spPr>
      </p:pic>
      <p:pic>
        <p:nvPicPr>
          <p:cNvPr id="4" name="Picture 3">
            <a:extLst>
              <a:ext uri="{FF2B5EF4-FFF2-40B4-BE49-F238E27FC236}">
                <a16:creationId xmlns:a16="http://schemas.microsoft.com/office/drawing/2014/main" id="{DC993999-502E-88BC-8928-623263DA51FB}"/>
              </a:ext>
            </a:extLst>
          </p:cNvPr>
          <p:cNvPicPr>
            <a:picLocks noChangeAspect="1"/>
          </p:cNvPicPr>
          <p:nvPr/>
        </p:nvPicPr>
        <p:blipFill>
          <a:blip r:embed="rId3"/>
          <a:stretch>
            <a:fillRect/>
          </a:stretch>
        </p:blipFill>
        <p:spPr>
          <a:xfrm>
            <a:off x="1782924" y="372700"/>
            <a:ext cx="8696130" cy="670619"/>
          </a:xfrm>
          <a:prstGeom prst="rect">
            <a:avLst/>
          </a:prstGeom>
        </p:spPr>
      </p:pic>
      <p:pic>
        <p:nvPicPr>
          <p:cNvPr id="5" name="Picture 4">
            <a:extLst>
              <a:ext uri="{FF2B5EF4-FFF2-40B4-BE49-F238E27FC236}">
                <a16:creationId xmlns:a16="http://schemas.microsoft.com/office/drawing/2014/main" id="{ED759C74-8EDD-FA59-EB68-139A22643F15}"/>
              </a:ext>
            </a:extLst>
          </p:cNvPr>
          <p:cNvPicPr>
            <a:picLocks noChangeAspect="1"/>
          </p:cNvPicPr>
          <p:nvPr/>
        </p:nvPicPr>
        <p:blipFill>
          <a:blip r:embed="rId4"/>
          <a:stretch>
            <a:fillRect/>
          </a:stretch>
        </p:blipFill>
        <p:spPr>
          <a:xfrm>
            <a:off x="10949060" y="312009"/>
            <a:ext cx="864000" cy="864000"/>
          </a:xfrm>
          <a:prstGeom prst="rect">
            <a:avLst/>
          </a:prstGeom>
        </p:spPr>
      </p:pic>
    </p:spTree>
    <p:extLst>
      <p:ext uri="{BB962C8B-B14F-4D97-AF65-F5344CB8AC3E}">
        <p14:creationId xmlns:p14="http://schemas.microsoft.com/office/powerpoint/2010/main" val="68750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293D-D400-7DBA-FA18-44CFF0C7F5C7}"/>
              </a:ext>
            </a:extLst>
          </p:cNvPr>
          <p:cNvSpPr>
            <a:spLocks noGrp="1"/>
          </p:cNvSpPr>
          <p:nvPr>
            <p:ph type="title"/>
          </p:nvPr>
        </p:nvSpPr>
        <p:spPr>
          <a:xfrm>
            <a:off x="838200" y="1377034"/>
            <a:ext cx="10515600" cy="677965"/>
          </a:xfrm>
        </p:spPr>
        <p:txBody>
          <a:bodyPr>
            <a:normAutofit fontScale="90000"/>
          </a:bodyPr>
          <a:lstStyle/>
          <a:p>
            <a:r>
              <a:rPr lang="en-US" sz="4400" b="1" dirty="0"/>
              <a:t>Abstract</a:t>
            </a:r>
            <a:endParaRPr lang="en-IN" dirty="0"/>
          </a:p>
        </p:txBody>
      </p:sp>
      <p:sp>
        <p:nvSpPr>
          <p:cNvPr id="3" name="Content Placeholder 2">
            <a:extLst>
              <a:ext uri="{FF2B5EF4-FFF2-40B4-BE49-F238E27FC236}">
                <a16:creationId xmlns:a16="http://schemas.microsoft.com/office/drawing/2014/main" id="{A458F883-9D1E-45B5-266B-66163776A186}"/>
              </a:ext>
            </a:extLst>
          </p:cNvPr>
          <p:cNvSpPr>
            <a:spLocks noGrp="1"/>
          </p:cNvSpPr>
          <p:nvPr>
            <p:ph idx="1"/>
          </p:nvPr>
        </p:nvSpPr>
        <p:spPr>
          <a:xfrm>
            <a:off x="838200" y="2133962"/>
            <a:ext cx="10515600" cy="4351338"/>
          </a:xfrm>
        </p:spPr>
        <p:txBody>
          <a:bodyPr/>
          <a:lstStyle/>
          <a:p>
            <a:pPr marL="0" indent="0">
              <a:lnSpc>
                <a:spcPct val="150000"/>
              </a:lnSpc>
              <a:buNone/>
            </a:pPr>
            <a:r>
              <a:rPr lang="en-IN" dirty="0"/>
              <a:t> </a:t>
            </a:r>
            <a:r>
              <a:rPr lang="en-IN" sz="2400" dirty="0"/>
              <a:t>Basically, our software is a cutting – edge music software designed to enhance the way users discover, listen to, and share music . Our app leverages advanced technology to provide seamless, personalized, and engaging music streaming experience . Key features include an extensive music library, intelligent recommendation algorithms, and sharing capabilities, all housed within an intuitive and user friendly interface .</a:t>
            </a:r>
          </a:p>
        </p:txBody>
      </p:sp>
      <p:pic>
        <p:nvPicPr>
          <p:cNvPr id="4" name="Picture 3">
            <a:extLst>
              <a:ext uri="{FF2B5EF4-FFF2-40B4-BE49-F238E27FC236}">
                <a16:creationId xmlns:a16="http://schemas.microsoft.com/office/drawing/2014/main" id="{C0751C71-18E4-C4B6-3551-B7D6DFA77366}"/>
              </a:ext>
            </a:extLst>
          </p:cNvPr>
          <p:cNvPicPr>
            <a:picLocks noChangeAspect="1"/>
          </p:cNvPicPr>
          <p:nvPr/>
        </p:nvPicPr>
        <p:blipFill>
          <a:blip r:embed="rId2"/>
          <a:stretch>
            <a:fillRect/>
          </a:stretch>
        </p:blipFill>
        <p:spPr>
          <a:xfrm>
            <a:off x="509931" y="424894"/>
            <a:ext cx="900000" cy="588000"/>
          </a:xfrm>
          <a:prstGeom prst="rect">
            <a:avLst/>
          </a:prstGeom>
        </p:spPr>
      </p:pic>
      <p:pic>
        <p:nvPicPr>
          <p:cNvPr id="5" name="Picture 4">
            <a:extLst>
              <a:ext uri="{FF2B5EF4-FFF2-40B4-BE49-F238E27FC236}">
                <a16:creationId xmlns:a16="http://schemas.microsoft.com/office/drawing/2014/main" id="{F48DDEC9-10EC-9412-3630-78DF804CBAF5}"/>
              </a:ext>
            </a:extLst>
          </p:cNvPr>
          <p:cNvPicPr>
            <a:picLocks noChangeAspect="1"/>
          </p:cNvPicPr>
          <p:nvPr/>
        </p:nvPicPr>
        <p:blipFill>
          <a:blip r:embed="rId3"/>
          <a:stretch>
            <a:fillRect/>
          </a:stretch>
        </p:blipFill>
        <p:spPr>
          <a:xfrm>
            <a:off x="1822252" y="382532"/>
            <a:ext cx="8696130" cy="670619"/>
          </a:xfrm>
          <a:prstGeom prst="rect">
            <a:avLst/>
          </a:prstGeom>
        </p:spPr>
      </p:pic>
      <p:pic>
        <p:nvPicPr>
          <p:cNvPr id="6" name="Picture 5">
            <a:extLst>
              <a:ext uri="{FF2B5EF4-FFF2-40B4-BE49-F238E27FC236}">
                <a16:creationId xmlns:a16="http://schemas.microsoft.com/office/drawing/2014/main" id="{F5A24C98-3617-AA73-0A69-00FA0A3DEB37}"/>
              </a:ext>
            </a:extLst>
          </p:cNvPr>
          <p:cNvPicPr>
            <a:picLocks noChangeAspect="1"/>
          </p:cNvPicPr>
          <p:nvPr/>
        </p:nvPicPr>
        <p:blipFill>
          <a:blip r:embed="rId4"/>
          <a:stretch>
            <a:fillRect/>
          </a:stretch>
        </p:blipFill>
        <p:spPr>
          <a:xfrm>
            <a:off x="10927662" y="222629"/>
            <a:ext cx="864000" cy="864000"/>
          </a:xfrm>
          <a:prstGeom prst="rect">
            <a:avLst/>
          </a:prstGeom>
        </p:spPr>
      </p:pic>
    </p:spTree>
    <p:extLst>
      <p:ext uri="{BB962C8B-B14F-4D97-AF65-F5344CB8AC3E}">
        <p14:creationId xmlns:p14="http://schemas.microsoft.com/office/powerpoint/2010/main" val="78443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BE1E-EEE5-CA20-3AF3-F91DB8BFB2ED}"/>
              </a:ext>
            </a:extLst>
          </p:cNvPr>
          <p:cNvSpPr>
            <a:spLocks noGrp="1"/>
          </p:cNvSpPr>
          <p:nvPr>
            <p:ph type="title"/>
          </p:nvPr>
        </p:nvSpPr>
        <p:spPr>
          <a:xfrm>
            <a:off x="838200" y="1236861"/>
            <a:ext cx="10515600" cy="1325563"/>
          </a:xfrm>
        </p:spPr>
        <p:txBody>
          <a:bodyPr>
            <a:normAutofit/>
          </a:bodyPr>
          <a:lstStyle/>
          <a:p>
            <a:r>
              <a:rPr lang="en-US" sz="4000" b="1" dirty="0"/>
              <a:t>Problem Statement</a:t>
            </a:r>
            <a:endParaRPr lang="en-IN" sz="4000" dirty="0"/>
          </a:p>
        </p:txBody>
      </p:sp>
      <p:sp>
        <p:nvSpPr>
          <p:cNvPr id="3" name="Content Placeholder 2">
            <a:extLst>
              <a:ext uri="{FF2B5EF4-FFF2-40B4-BE49-F238E27FC236}">
                <a16:creationId xmlns:a16="http://schemas.microsoft.com/office/drawing/2014/main" id="{44DB4AB1-6A8E-2428-5037-B902FDF1B431}"/>
              </a:ext>
            </a:extLst>
          </p:cNvPr>
          <p:cNvSpPr>
            <a:spLocks noGrp="1"/>
          </p:cNvSpPr>
          <p:nvPr>
            <p:ph idx="1"/>
          </p:nvPr>
        </p:nvSpPr>
        <p:spPr>
          <a:xfrm>
            <a:off x="869301" y="2506662"/>
            <a:ext cx="10515600" cy="4351338"/>
          </a:xfrm>
        </p:spPr>
        <p:txBody>
          <a:bodyPr>
            <a:normAutofit/>
          </a:bodyPr>
          <a:lstStyle/>
          <a:p>
            <a:pPr marL="0" indent="0">
              <a:buNone/>
            </a:pPr>
            <a:r>
              <a:rPr lang="en-IN" sz="2600" dirty="0"/>
              <a:t>   </a:t>
            </a:r>
            <a:r>
              <a:rPr lang="en-IN" sz="2600" dirty="0">
                <a:cs typeface="Aparajita" panose="02020603050405020304" pitchFamily="18" charset="0"/>
              </a:rPr>
              <a:t>Despite the proliferation of music streaming services, users still encounter </a:t>
            </a:r>
          </a:p>
          <a:p>
            <a:pPr marL="0" indent="0">
              <a:buNone/>
            </a:pPr>
            <a:r>
              <a:rPr lang="en-IN" sz="2600" dirty="0">
                <a:cs typeface="Aparajita" panose="02020603050405020304" pitchFamily="18" charset="0"/>
              </a:rPr>
              <a:t>   several challenges that hinder their overall listening experience . Our music    </a:t>
            </a:r>
          </a:p>
          <a:p>
            <a:pPr marL="0" indent="0">
              <a:buNone/>
            </a:pPr>
            <a:r>
              <a:rPr lang="en-IN" sz="2600" dirty="0">
                <a:cs typeface="Aparajita" panose="02020603050405020304" pitchFamily="18" charset="0"/>
              </a:rPr>
              <a:t>   app aims to address the following key problems:</a:t>
            </a:r>
          </a:p>
          <a:p>
            <a:pPr marL="514350" indent="-514350">
              <a:buFont typeface="+mj-lt"/>
              <a:buAutoNum type="arabicPeriod"/>
            </a:pPr>
            <a:r>
              <a:rPr lang="en-IN" sz="2300" dirty="0">
                <a:cs typeface="Aparajita" panose="02020603050405020304" pitchFamily="18" charset="0"/>
              </a:rPr>
              <a:t>Discoverability of New Music</a:t>
            </a:r>
          </a:p>
          <a:p>
            <a:pPr marL="514350" indent="-514350">
              <a:buFont typeface="+mj-lt"/>
              <a:buAutoNum type="arabicPeriod"/>
            </a:pPr>
            <a:r>
              <a:rPr lang="en-IN" sz="2300" dirty="0">
                <a:cs typeface="Aparajita" panose="02020603050405020304" pitchFamily="18" charset="0"/>
              </a:rPr>
              <a:t>User Experience</a:t>
            </a:r>
          </a:p>
          <a:p>
            <a:pPr marL="514350" indent="-514350">
              <a:buFont typeface="+mj-lt"/>
              <a:buAutoNum type="arabicPeriod"/>
            </a:pPr>
            <a:r>
              <a:rPr lang="en-IN" sz="2300" dirty="0">
                <a:cs typeface="Aparajita" panose="02020603050405020304" pitchFamily="18" charset="0"/>
              </a:rPr>
              <a:t>Personalization</a:t>
            </a:r>
          </a:p>
          <a:p>
            <a:pPr marL="514350" indent="-514350">
              <a:buFont typeface="+mj-lt"/>
              <a:buAutoNum type="arabicPeriod"/>
            </a:pPr>
            <a:r>
              <a:rPr lang="en-IN" sz="2300" dirty="0">
                <a:cs typeface="Aparajita" panose="02020603050405020304" pitchFamily="18" charset="0"/>
              </a:rPr>
              <a:t>Offline Access</a:t>
            </a:r>
          </a:p>
          <a:p>
            <a:pPr marL="514350" indent="-514350">
              <a:buFont typeface="+mj-lt"/>
              <a:buAutoNum type="arabicPeriod"/>
            </a:pPr>
            <a:r>
              <a:rPr lang="en-IN" sz="2300" dirty="0">
                <a:cs typeface="Aparajita" panose="02020603050405020304" pitchFamily="18" charset="0"/>
              </a:rPr>
              <a:t>Social Connectivity</a:t>
            </a:r>
          </a:p>
          <a:p>
            <a:pPr marL="514350" indent="-514350">
              <a:buFont typeface="+mj-lt"/>
              <a:buAutoNum type="arabicPeriod"/>
            </a:pPr>
            <a:endParaRPr lang="en-IN" sz="2500" dirty="0"/>
          </a:p>
        </p:txBody>
      </p:sp>
      <p:pic>
        <p:nvPicPr>
          <p:cNvPr id="4" name="Picture 3">
            <a:extLst>
              <a:ext uri="{FF2B5EF4-FFF2-40B4-BE49-F238E27FC236}">
                <a16:creationId xmlns:a16="http://schemas.microsoft.com/office/drawing/2014/main" id="{9CD3EB85-2FCD-9216-835D-2A2295C17F00}"/>
              </a:ext>
            </a:extLst>
          </p:cNvPr>
          <p:cNvPicPr>
            <a:picLocks noChangeAspect="1"/>
          </p:cNvPicPr>
          <p:nvPr/>
        </p:nvPicPr>
        <p:blipFill>
          <a:blip r:embed="rId2"/>
          <a:stretch>
            <a:fillRect/>
          </a:stretch>
        </p:blipFill>
        <p:spPr>
          <a:xfrm>
            <a:off x="450940" y="415062"/>
            <a:ext cx="914479" cy="597460"/>
          </a:xfrm>
          <a:prstGeom prst="rect">
            <a:avLst/>
          </a:prstGeom>
        </p:spPr>
      </p:pic>
      <p:pic>
        <p:nvPicPr>
          <p:cNvPr id="5" name="Picture 4">
            <a:extLst>
              <a:ext uri="{FF2B5EF4-FFF2-40B4-BE49-F238E27FC236}">
                <a16:creationId xmlns:a16="http://schemas.microsoft.com/office/drawing/2014/main" id="{EF61E28A-A3C2-7800-3FAE-6BE85C988B00}"/>
              </a:ext>
            </a:extLst>
          </p:cNvPr>
          <p:cNvPicPr>
            <a:picLocks noChangeAspect="1"/>
          </p:cNvPicPr>
          <p:nvPr/>
        </p:nvPicPr>
        <p:blipFill>
          <a:blip r:embed="rId3"/>
          <a:stretch>
            <a:fillRect/>
          </a:stretch>
        </p:blipFill>
        <p:spPr>
          <a:xfrm>
            <a:off x="1782924" y="372700"/>
            <a:ext cx="8696130" cy="670619"/>
          </a:xfrm>
          <a:prstGeom prst="rect">
            <a:avLst/>
          </a:prstGeom>
        </p:spPr>
      </p:pic>
      <p:pic>
        <p:nvPicPr>
          <p:cNvPr id="6" name="Picture 5">
            <a:extLst>
              <a:ext uri="{FF2B5EF4-FFF2-40B4-BE49-F238E27FC236}">
                <a16:creationId xmlns:a16="http://schemas.microsoft.com/office/drawing/2014/main" id="{33AC4160-94C5-74CE-AB95-D4DD3FD039D2}"/>
              </a:ext>
            </a:extLst>
          </p:cNvPr>
          <p:cNvPicPr>
            <a:picLocks noChangeAspect="1"/>
          </p:cNvPicPr>
          <p:nvPr/>
        </p:nvPicPr>
        <p:blipFill>
          <a:blip r:embed="rId4"/>
          <a:stretch>
            <a:fillRect/>
          </a:stretch>
        </p:blipFill>
        <p:spPr>
          <a:xfrm>
            <a:off x="10937494" y="193133"/>
            <a:ext cx="864000" cy="864000"/>
          </a:xfrm>
          <a:prstGeom prst="rect">
            <a:avLst/>
          </a:prstGeom>
        </p:spPr>
      </p:pic>
    </p:spTree>
    <p:extLst>
      <p:ext uri="{BB962C8B-B14F-4D97-AF65-F5344CB8AC3E}">
        <p14:creationId xmlns:p14="http://schemas.microsoft.com/office/powerpoint/2010/main" val="367014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CCA1-E521-3532-6464-3EFCF26EBD7E}"/>
              </a:ext>
            </a:extLst>
          </p:cNvPr>
          <p:cNvSpPr>
            <a:spLocks noGrp="1"/>
          </p:cNvSpPr>
          <p:nvPr>
            <p:ph type="title"/>
          </p:nvPr>
        </p:nvSpPr>
        <p:spPr>
          <a:xfrm>
            <a:off x="838200" y="1162843"/>
            <a:ext cx="10515600" cy="1325563"/>
          </a:xfrm>
        </p:spPr>
        <p:txBody>
          <a:bodyPr>
            <a:normAutofit/>
          </a:bodyPr>
          <a:lstStyle/>
          <a:p>
            <a:r>
              <a:rPr lang="en-US" sz="4000" b="1" dirty="0"/>
              <a:t>Survey</a:t>
            </a:r>
            <a:endParaRPr lang="en-IN" sz="4000" dirty="0"/>
          </a:p>
        </p:txBody>
      </p:sp>
      <p:sp>
        <p:nvSpPr>
          <p:cNvPr id="3" name="Content Placeholder 2">
            <a:extLst>
              <a:ext uri="{FF2B5EF4-FFF2-40B4-BE49-F238E27FC236}">
                <a16:creationId xmlns:a16="http://schemas.microsoft.com/office/drawing/2014/main" id="{D02FEEEF-F9F5-F54E-01ED-2BD7FC287313}"/>
              </a:ext>
            </a:extLst>
          </p:cNvPr>
          <p:cNvSpPr>
            <a:spLocks noGrp="1"/>
          </p:cNvSpPr>
          <p:nvPr>
            <p:ph idx="1"/>
          </p:nvPr>
        </p:nvSpPr>
        <p:spPr>
          <a:xfrm>
            <a:off x="838200" y="2346735"/>
            <a:ext cx="10515600" cy="4351338"/>
          </a:xfrm>
        </p:spPr>
        <p:txBody>
          <a:bodyPr/>
          <a:lstStyle/>
          <a:p>
            <a:pPr>
              <a:buFont typeface="Wingdings" panose="05000000000000000000" pitchFamily="2" charset="2"/>
              <a:buChar char="Ø"/>
            </a:pPr>
            <a:r>
              <a:rPr lang="en-IN" dirty="0"/>
              <a:t> </a:t>
            </a:r>
            <a:r>
              <a:rPr lang="en-IN" sz="2400" dirty="0"/>
              <a:t>Who is your favourite music artist / band ?</a:t>
            </a:r>
          </a:p>
          <a:p>
            <a:pPr>
              <a:buFont typeface="Wingdings" panose="05000000000000000000" pitchFamily="2" charset="2"/>
              <a:buChar char="Ø"/>
            </a:pPr>
            <a:r>
              <a:rPr lang="en-IN" sz="2400" dirty="0"/>
              <a:t> Do you attend live music concerts or festivals ?</a:t>
            </a:r>
          </a:p>
          <a:p>
            <a:pPr>
              <a:buFont typeface="Wingdings" panose="05000000000000000000" pitchFamily="2" charset="2"/>
              <a:buChar char="v"/>
            </a:pPr>
            <a:r>
              <a:rPr lang="en-IN" sz="2400" dirty="0"/>
              <a:t> What is your preferred language of music ?</a:t>
            </a:r>
          </a:p>
          <a:p>
            <a:pPr>
              <a:buFont typeface="Wingdings" panose="05000000000000000000" pitchFamily="2" charset="2"/>
              <a:buChar char="v"/>
            </a:pPr>
            <a:r>
              <a:rPr lang="en-IN" sz="2400" dirty="0"/>
              <a:t> Which musical instruments can you play ?</a:t>
            </a:r>
          </a:p>
          <a:p>
            <a:pPr>
              <a:buFont typeface="Wingdings" panose="05000000000000000000" pitchFamily="2" charset="2"/>
              <a:buChar char="q"/>
            </a:pPr>
            <a:r>
              <a:rPr lang="en-IN" sz="2400" dirty="0"/>
              <a:t> What is your favourite music genre ?</a:t>
            </a:r>
          </a:p>
          <a:p>
            <a:pPr>
              <a:buFont typeface="Wingdings" panose="05000000000000000000" pitchFamily="2" charset="2"/>
              <a:buChar char="q"/>
            </a:pPr>
            <a:r>
              <a:rPr lang="en-IN" sz="2400" dirty="0"/>
              <a:t> How likely are you to pay for premium music app subscription ?</a:t>
            </a:r>
          </a:p>
          <a:p>
            <a:pPr>
              <a:buFont typeface="Wingdings" panose="05000000000000000000" pitchFamily="2" charset="2"/>
              <a:buChar char="v"/>
            </a:pPr>
            <a:endParaRPr lang="en-IN" dirty="0"/>
          </a:p>
        </p:txBody>
      </p:sp>
      <p:pic>
        <p:nvPicPr>
          <p:cNvPr id="4" name="Picture 3">
            <a:extLst>
              <a:ext uri="{FF2B5EF4-FFF2-40B4-BE49-F238E27FC236}">
                <a16:creationId xmlns:a16="http://schemas.microsoft.com/office/drawing/2014/main" id="{2B2CBBC1-89D5-0FC0-474E-5ADDD7988A02}"/>
              </a:ext>
            </a:extLst>
          </p:cNvPr>
          <p:cNvPicPr>
            <a:picLocks noChangeAspect="1"/>
          </p:cNvPicPr>
          <p:nvPr/>
        </p:nvPicPr>
        <p:blipFill>
          <a:blip r:embed="rId2"/>
          <a:stretch>
            <a:fillRect/>
          </a:stretch>
        </p:blipFill>
        <p:spPr>
          <a:xfrm>
            <a:off x="450940" y="415062"/>
            <a:ext cx="914479" cy="597460"/>
          </a:xfrm>
          <a:prstGeom prst="rect">
            <a:avLst/>
          </a:prstGeom>
        </p:spPr>
      </p:pic>
      <p:pic>
        <p:nvPicPr>
          <p:cNvPr id="5" name="Picture 4">
            <a:extLst>
              <a:ext uri="{FF2B5EF4-FFF2-40B4-BE49-F238E27FC236}">
                <a16:creationId xmlns:a16="http://schemas.microsoft.com/office/drawing/2014/main" id="{42260738-20D9-D906-006F-35369E3C923C}"/>
              </a:ext>
            </a:extLst>
          </p:cNvPr>
          <p:cNvPicPr>
            <a:picLocks noChangeAspect="1"/>
          </p:cNvPicPr>
          <p:nvPr/>
        </p:nvPicPr>
        <p:blipFill>
          <a:blip r:embed="rId3"/>
          <a:stretch>
            <a:fillRect/>
          </a:stretch>
        </p:blipFill>
        <p:spPr>
          <a:xfrm>
            <a:off x="10927662" y="173469"/>
            <a:ext cx="900000" cy="900000"/>
          </a:xfrm>
          <a:prstGeom prst="rect">
            <a:avLst/>
          </a:prstGeom>
        </p:spPr>
      </p:pic>
      <p:pic>
        <p:nvPicPr>
          <p:cNvPr id="6" name="Picture 5">
            <a:extLst>
              <a:ext uri="{FF2B5EF4-FFF2-40B4-BE49-F238E27FC236}">
                <a16:creationId xmlns:a16="http://schemas.microsoft.com/office/drawing/2014/main" id="{05204330-D9A8-0AD7-9DB2-53F878B12F30}"/>
              </a:ext>
            </a:extLst>
          </p:cNvPr>
          <p:cNvPicPr>
            <a:picLocks noChangeAspect="1"/>
          </p:cNvPicPr>
          <p:nvPr/>
        </p:nvPicPr>
        <p:blipFill>
          <a:blip r:embed="rId4"/>
          <a:stretch>
            <a:fillRect/>
          </a:stretch>
        </p:blipFill>
        <p:spPr>
          <a:xfrm>
            <a:off x="1851748" y="353036"/>
            <a:ext cx="8696130" cy="670619"/>
          </a:xfrm>
          <a:prstGeom prst="rect">
            <a:avLst/>
          </a:prstGeom>
        </p:spPr>
      </p:pic>
    </p:spTree>
    <p:extLst>
      <p:ext uri="{BB962C8B-B14F-4D97-AF65-F5344CB8AC3E}">
        <p14:creationId xmlns:p14="http://schemas.microsoft.com/office/powerpoint/2010/main" val="311099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5522-E1F1-215B-A7EC-C71C3B8663BD}"/>
              </a:ext>
            </a:extLst>
          </p:cNvPr>
          <p:cNvSpPr>
            <a:spLocks noGrp="1"/>
          </p:cNvSpPr>
          <p:nvPr>
            <p:ph type="title"/>
          </p:nvPr>
        </p:nvSpPr>
        <p:spPr>
          <a:xfrm>
            <a:off x="873189" y="1112376"/>
            <a:ext cx="10515600" cy="1325563"/>
          </a:xfrm>
        </p:spPr>
        <p:txBody>
          <a:bodyPr>
            <a:normAutofit/>
          </a:bodyPr>
          <a:lstStyle/>
          <a:p>
            <a:r>
              <a:rPr lang="en-US" sz="4000" b="1" dirty="0"/>
              <a:t>Methodology</a:t>
            </a:r>
            <a:endParaRPr lang="en-IN" sz="4000" dirty="0"/>
          </a:p>
        </p:txBody>
      </p:sp>
      <p:sp>
        <p:nvSpPr>
          <p:cNvPr id="3" name="Content Placeholder 2">
            <a:extLst>
              <a:ext uri="{FF2B5EF4-FFF2-40B4-BE49-F238E27FC236}">
                <a16:creationId xmlns:a16="http://schemas.microsoft.com/office/drawing/2014/main" id="{E50A731D-E6A1-3334-0F5D-FAE28210ECA2}"/>
              </a:ext>
            </a:extLst>
          </p:cNvPr>
          <p:cNvSpPr>
            <a:spLocks noGrp="1"/>
          </p:cNvSpPr>
          <p:nvPr>
            <p:ph idx="1"/>
          </p:nvPr>
        </p:nvSpPr>
        <p:spPr>
          <a:xfrm>
            <a:off x="838200" y="2244393"/>
            <a:ext cx="10515600" cy="4351338"/>
          </a:xfrm>
        </p:spPr>
        <p:txBody>
          <a:bodyPr/>
          <a:lstStyle/>
          <a:p>
            <a:pPr marL="0" indent="0">
              <a:buNone/>
            </a:pPr>
            <a:r>
              <a:rPr lang="en-US" dirty="0"/>
              <a:t>Methodology means what method or process is use in research study</a:t>
            </a:r>
          </a:p>
          <a:p>
            <a:pPr marL="0" indent="0">
              <a:buNone/>
            </a:pPr>
            <a:r>
              <a:rPr lang="en-US" dirty="0"/>
              <a:t>and investigation .</a:t>
            </a:r>
          </a:p>
          <a:p>
            <a:pPr marL="0" indent="0">
              <a:buNone/>
            </a:pPr>
            <a:r>
              <a:rPr lang="en-US" dirty="0"/>
              <a:t>Or in programming means which programming language we use to</a:t>
            </a:r>
          </a:p>
          <a:p>
            <a:pPr marL="0" indent="0">
              <a:buNone/>
            </a:pPr>
            <a:r>
              <a:rPr lang="en-US" dirty="0"/>
              <a:t>prepare a website .</a:t>
            </a:r>
          </a:p>
          <a:p>
            <a:pPr marL="0" indent="0">
              <a:buNone/>
            </a:pPr>
            <a:r>
              <a:rPr lang="en-US" sz="2400" dirty="0"/>
              <a:t>In our software we mainly use two languages to develop our basic app…. </a:t>
            </a:r>
          </a:p>
          <a:p>
            <a:pPr>
              <a:buFont typeface="Wingdings" panose="05000000000000000000" pitchFamily="2" charset="2"/>
              <a:buChar char="§"/>
            </a:pPr>
            <a:r>
              <a:rPr lang="en-US" sz="2400" dirty="0"/>
              <a:t>HTML</a:t>
            </a:r>
          </a:p>
          <a:p>
            <a:pPr>
              <a:buFont typeface="Wingdings" panose="05000000000000000000" pitchFamily="2" charset="2"/>
              <a:buChar char="§"/>
            </a:pPr>
            <a:r>
              <a:rPr lang="en-US" sz="2400" dirty="0"/>
              <a:t>CSS</a:t>
            </a:r>
          </a:p>
          <a:p>
            <a:pPr>
              <a:buFont typeface="Wingdings" panose="05000000000000000000" pitchFamily="2" charset="2"/>
              <a:buChar char="§"/>
            </a:pPr>
            <a:r>
              <a:rPr lang="en-US" sz="2400" dirty="0"/>
              <a:t>Java Script</a:t>
            </a:r>
            <a:endParaRPr lang="en-IN" sz="2400" dirty="0"/>
          </a:p>
          <a:p>
            <a:pPr marL="0" indent="0">
              <a:buNone/>
            </a:pPr>
            <a:endParaRPr lang="en-IN" dirty="0"/>
          </a:p>
        </p:txBody>
      </p:sp>
      <p:pic>
        <p:nvPicPr>
          <p:cNvPr id="4" name="Picture 3">
            <a:extLst>
              <a:ext uri="{FF2B5EF4-FFF2-40B4-BE49-F238E27FC236}">
                <a16:creationId xmlns:a16="http://schemas.microsoft.com/office/drawing/2014/main" id="{5F5C415A-8632-79FD-E141-4C4ED8D31337}"/>
              </a:ext>
            </a:extLst>
          </p:cNvPr>
          <p:cNvPicPr>
            <a:picLocks noChangeAspect="1"/>
          </p:cNvPicPr>
          <p:nvPr/>
        </p:nvPicPr>
        <p:blipFill>
          <a:blip r:embed="rId2"/>
          <a:stretch>
            <a:fillRect/>
          </a:stretch>
        </p:blipFill>
        <p:spPr>
          <a:xfrm>
            <a:off x="450940" y="415062"/>
            <a:ext cx="914479" cy="597460"/>
          </a:xfrm>
          <a:prstGeom prst="rect">
            <a:avLst/>
          </a:prstGeom>
        </p:spPr>
      </p:pic>
      <p:pic>
        <p:nvPicPr>
          <p:cNvPr id="5" name="Picture 4">
            <a:extLst>
              <a:ext uri="{FF2B5EF4-FFF2-40B4-BE49-F238E27FC236}">
                <a16:creationId xmlns:a16="http://schemas.microsoft.com/office/drawing/2014/main" id="{EB60E7DA-07BE-A4A5-18CB-A8E270FBC702}"/>
              </a:ext>
            </a:extLst>
          </p:cNvPr>
          <p:cNvPicPr>
            <a:picLocks noChangeAspect="1"/>
          </p:cNvPicPr>
          <p:nvPr/>
        </p:nvPicPr>
        <p:blipFill>
          <a:blip r:embed="rId3"/>
          <a:stretch>
            <a:fillRect/>
          </a:stretch>
        </p:blipFill>
        <p:spPr>
          <a:xfrm>
            <a:off x="1812420" y="343204"/>
            <a:ext cx="8696130" cy="670619"/>
          </a:xfrm>
          <a:prstGeom prst="rect">
            <a:avLst/>
          </a:prstGeom>
        </p:spPr>
      </p:pic>
      <p:pic>
        <p:nvPicPr>
          <p:cNvPr id="6" name="Picture 5">
            <a:extLst>
              <a:ext uri="{FF2B5EF4-FFF2-40B4-BE49-F238E27FC236}">
                <a16:creationId xmlns:a16="http://schemas.microsoft.com/office/drawing/2014/main" id="{538E642A-F198-B3B5-EC97-ED3F970D0FAD}"/>
              </a:ext>
            </a:extLst>
          </p:cNvPr>
          <p:cNvPicPr>
            <a:picLocks noChangeAspect="1"/>
          </p:cNvPicPr>
          <p:nvPr/>
        </p:nvPicPr>
        <p:blipFill>
          <a:blip r:embed="rId4"/>
          <a:stretch>
            <a:fillRect/>
          </a:stretch>
        </p:blipFill>
        <p:spPr>
          <a:xfrm>
            <a:off x="10927662" y="183301"/>
            <a:ext cx="864000" cy="864000"/>
          </a:xfrm>
          <a:prstGeom prst="rect">
            <a:avLst/>
          </a:prstGeom>
        </p:spPr>
      </p:pic>
    </p:spTree>
    <p:extLst>
      <p:ext uri="{BB962C8B-B14F-4D97-AF65-F5344CB8AC3E}">
        <p14:creationId xmlns:p14="http://schemas.microsoft.com/office/powerpoint/2010/main" val="27883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87D2-5B71-ACFB-4BFD-E33514247622}"/>
              </a:ext>
            </a:extLst>
          </p:cNvPr>
          <p:cNvSpPr>
            <a:spLocks noGrp="1"/>
          </p:cNvSpPr>
          <p:nvPr>
            <p:ph type="title"/>
          </p:nvPr>
        </p:nvSpPr>
        <p:spPr>
          <a:xfrm>
            <a:off x="838200" y="1012522"/>
            <a:ext cx="10515600" cy="1325563"/>
          </a:xfrm>
        </p:spPr>
        <p:txBody>
          <a:bodyPr>
            <a:normAutofit/>
          </a:bodyPr>
          <a:lstStyle/>
          <a:p>
            <a:r>
              <a:rPr lang="en-US" sz="4000" b="1" dirty="0"/>
              <a:t>Technology Used</a:t>
            </a:r>
            <a:endParaRPr lang="en-IN" sz="4000" dirty="0"/>
          </a:p>
        </p:txBody>
      </p:sp>
      <p:pic>
        <p:nvPicPr>
          <p:cNvPr id="9" name="Picture 8">
            <a:extLst>
              <a:ext uri="{FF2B5EF4-FFF2-40B4-BE49-F238E27FC236}">
                <a16:creationId xmlns:a16="http://schemas.microsoft.com/office/drawing/2014/main" id="{59FA611E-84D5-0606-FC66-7355762825E0}"/>
              </a:ext>
            </a:extLst>
          </p:cNvPr>
          <p:cNvPicPr>
            <a:picLocks noChangeAspect="1"/>
          </p:cNvPicPr>
          <p:nvPr/>
        </p:nvPicPr>
        <p:blipFill>
          <a:blip r:embed="rId2"/>
          <a:stretch>
            <a:fillRect/>
          </a:stretch>
        </p:blipFill>
        <p:spPr>
          <a:xfrm>
            <a:off x="1415247" y="2445773"/>
            <a:ext cx="1013321" cy="993734"/>
          </a:xfrm>
          <a:prstGeom prst="rect">
            <a:avLst/>
          </a:prstGeom>
        </p:spPr>
      </p:pic>
      <p:pic>
        <p:nvPicPr>
          <p:cNvPr id="11" name="Picture 10">
            <a:extLst>
              <a:ext uri="{FF2B5EF4-FFF2-40B4-BE49-F238E27FC236}">
                <a16:creationId xmlns:a16="http://schemas.microsoft.com/office/drawing/2014/main" id="{C565CCEA-1B69-0273-39A4-05332BEBDEC2}"/>
              </a:ext>
            </a:extLst>
          </p:cNvPr>
          <p:cNvPicPr>
            <a:picLocks noChangeAspect="1"/>
          </p:cNvPicPr>
          <p:nvPr/>
        </p:nvPicPr>
        <p:blipFill>
          <a:blip r:embed="rId3"/>
          <a:stretch>
            <a:fillRect/>
          </a:stretch>
        </p:blipFill>
        <p:spPr>
          <a:xfrm>
            <a:off x="5262773" y="2281084"/>
            <a:ext cx="1157691" cy="1182809"/>
          </a:xfrm>
          <a:prstGeom prst="rect">
            <a:avLst/>
          </a:prstGeom>
        </p:spPr>
      </p:pic>
      <p:pic>
        <p:nvPicPr>
          <p:cNvPr id="13" name="Picture 12">
            <a:extLst>
              <a:ext uri="{FF2B5EF4-FFF2-40B4-BE49-F238E27FC236}">
                <a16:creationId xmlns:a16="http://schemas.microsoft.com/office/drawing/2014/main" id="{B091BEE1-D5D6-3B2D-06DD-6157150657C8}"/>
              </a:ext>
            </a:extLst>
          </p:cNvPr>
          <p:cNvPicPr>
            <a:picLocks noChangeAspect="1"/>
          </p:cNvPicPr>
          <p:nvPr/>
        </p:nvPicPr>
        <p:blipFill>
          <a:blip r:embed="rId4"/>
          <a:stretch>
            <a:fillRect/>
          </a:stretch>
        </p:blipFill>
        <p:spPr>
          <a:xfrm>
            <a:off x="8691717" y="2349910"/>
            <a:ext cx="1315006" cy="1113983"/>
          </a:xfrm>
          <a:prstGeom prst="rect">
            <a:avLst/>
          </a:prstGeom>
        </p:spPr>
      </p:pic>
      <p:sp>
        <p:nvSpPr>
          <p:cNvPr id="15" name="TextBox 14">
            <a:extLst>
              <a:ext uri="{FF2B5EF4-FFF2-40B4-BE49-F238E27FC236}">
                <a16:creationId xmlns:a16="http://schemas.microsoft.com/office/drawing/2014/main" id="{3BB05A25-769A-6CF8-A85D-E718C9C21399}"/>
              </a:ext>
            </a:extLst>
          </p:cNvPr>
          <p:cNvSpPr txBox="1"/>
          <p:nvPr/>
        </p:nvSpPr>
        <p:spPr>
          <a:xfrm>
            <a:off x="838200" y="3775587"/>
            <a:ext cx="2160639" cy="2246769"/>
          </a:xfrm>
          <a:prstGeom prst="rect">
            <a:avLst/>
          </a:prstGeom>
          <a:noFill/>
        </p:spPr>
        <p:txBody>
          <a:bodyPr wrap="square" rtlCol="0">
            <a:spAutoFit/>
          </a:bodyPr>
          <a:lstStyle/>
          <a:p>
            <a:r>
              <a:rPr lang="en-US" sz="2000" b="1" i="1" spc="-5" dirty="0">
                <a:solidFill>
                  <a:srgbClr val="FF0000"/>
                </a:solidFill>
                <a:latin typeface="Calibri"/>
                <a:cs typeface="Calibri"/>
              </a:rPr>
              <a:t>I</a:t>
            </a:r>
            <a:r>
              <a:rPr lang="en-US" sz="2000" b="1" i="1" dirty="0">
                <a:solidFill>
                  <a:srgbClr val="FF0000"/>
                </a:solidFill>
                <a:latin typeface="Calibri"/>
                <a:cs typeface="Calibri"/>
              </a:rPr>
              <a:t>t</a:t>
            </a:r>
            <a:r>
              <a:rPr lang="en-US" sz="2000" b="1" i="1" spc="-65" dirty="0">
                <a:solidFill>
                  <a:srgbClr val="FF0000"/>
                </a:solidFill>
                <a:latin typeface="Calibri"/>
                <a:cs typeface="Calibri"/>
              </a:rPr>
              <a:t> </a:t>
            </a:r>
            <a:r>
              <a:rPr lang="en-US" sz="2000" b="1" i="1" spc="-5" dirty="0">
                <a:solidFill>
                  <a:srgbClr val="FF0000"/>
                </a:solidFill>
                <a:latin typeface="Calibri"/>
                <a:cs typeface="Calibri"/>
              </a:rPr>
              <a:t>u</a:t>
            </a:r>
            <a:r>
              <a:rPr lang="en-US" sz="2000" b="1" i="1" spc="5" dirty="0">
                <a:solidFill>
                  <a:srgbClr val="FF0000"/>
                </a:solidFill>
                <a:latin typeface="Calibri"/>
                <a:cs typeface="Calibri"/>
              </a:rPr>
              <a:t>s</a:t>
            </a:r>
            <a:r>
              <a:rPr lang="en-US" sz="2000" b="1" i="1" spc="-5" dirty="0">
                <a:solidFill>
                  <a:srgbClr val="FF0000"/>
                </a:solidFill>
                <a:latin typeface="Calibri"/>
                <a:cs typeface="Calibri"/>
              </a:rPr>
              <a:t>e</a:t>
            </a:r>
            <a:r>
              <a:rPr lang="en-US" sz="2000" b="1" i="1" dirty="0">
                <a:solidFill>
                  <a:srgbClr val="FF0000"/>
                </a:solidFill>
                <a:latin typeface="Calibri"/>
                <a:cs typeface="Calibri"/>
              </a:rPr>
              <a:t>s</a:t>
            </a:r>
            <a:r>
              <a:rPr lang="en-US" sz="2000" b="1" i="1" spc="-75" dirty="0">
                <a:solidFill>
                  <a:srgbClr val="FF0000"/>
                </a:solidFill>
                <a:latin typeface="Calibri"/>
                <a:cs typeface="Calibri"/>
              </a:rPr>
              <a:t> </a:t>
            </a:r>
            <a:r>
              <a:rPr lang="en-US" sz="2000" b="1" i="1" spc="-50" dirty="0">
                <a:solidFill>
                  <a:srgbClr val="FF0000"/>
                </a:solidFill>
                <a:latin typeface="Calibri"/>
                <a:cs typeface="Calibri"/>
              </a:rPr>
              <a:t>t</a:t>
            </a:r>
            <a:r>
              <a:rPr lang="en-US" sz="2000" b="1" i="1" spc="-35" dirty="0">
                <a:solidFill>
                  <a:srgbClr val="FF0000"/>
                </a:solidFill>
                <a:latin typeface="Calibri"/>
                <a:cs typeface="Calibri"/>
              </a:rPr>
              <a:t>a</a:t>
            </a:r>
            <a:r>
              <a:rPr lang="en-US" sz="2000" b="1" i="1" dirty="0">
                <a:solidFill>
                  <a:srgbClr val="FF0000"/>
                </a:solidFill>
                <a:latin typeface="Calibri"/>
                <a:cs typeface="Calibri"/>
              </a:rPr>
              <a:t>g</a:t>
            </a:r>
            <a:r>
              <a:rPr lang="en-US" sz="2000" b="1" i="1" spc="-100" dirty="0">
                <a:solidFill>
                  <a:srgbClr val="FF0000"/>
                </a:solidFill>
                <a:latin typeface="Calibri"/>
                <a:cs typeface="Calibri"/>
              </a:rPr>
              <a:t>  </a:t>
            </a:r>
            <a:r>
              <a:rPr lang="en-US" sz="2000" b="1" i="1" spc="-40" dirty="0">
                <a:solidFill>
                  <a:srgbClr val="FF0000"/>
                </a:solidFill>
                <a:latin typeface="Calibri"/>
                <a:cs typeface="Calibri"/>
              </a:rPr>
              <a:t>t</a:t>
            </a:r>
            <a:r>
              <a:rPr lang="en-US" sz="2000" b="1" i="1" dirty="0">
                <a:solidFill>
                  <a:srgbClr val="FF0000"/>
                </a:solidFill>
                <a:latin typeface="Calibri"/>
                <a:cs typeface="Calibri"/>
              </a:rPr>
              <a:t>o  </a:t>
            </a:r>
            <a:r>
              <a:rPr lang="en-US" sz="2000" b="1" i="1" spc="-15" dirty="0">
                <a:solidFill>
                  <a:srgbClr val="FF0000"/>
                </a:solidFill>
                <a:latin typeface="Calibri"/>
                <a:cs typeface="Calibri"/>
              </a:rPr>
              <a:t>t</a:t>
            </a:r>
            <a:r>
              <a:rPr lang="en-US" sz="2000" b="1" i="1" spc="-10" dirty="0">
                <a:solidFill>
                  <a:srgbClr val="FF0000"/>
                </a:solidFill>
                <a:latin typeface="Calibri"/>
                <a:cs typeface="Calibri"/>
              </a:rPr>
              <a:t>h</a:t>
            </a:r>
            <a:r>
              <a:rPr lang="en-US" sz="2000" b="1" i="1" dirty="0">
                <a:solidFill>
                  <a:srgbClr val="FF0000"/>
                </a:solidFill>
                <a:latin typeface="Calibri"/>
                <a:cs typeface="Calibri"/>
              </a:rPr>
              <a:t>e</a:t>
            </a:r>
            <a:r>
              <a:rPr lang="en-US" sz="2000" b="1" i="1" spc="-85" dirty="0">
                <a:solidFill>
                  <a:srgbClr val="FF0000"/>
                </a:solidFill>
                <a:latin typeface="Calibri"/>
                <a:cs typeface="Calibri"/>
              </a:rPr>
              <a:t> </a:t>
            </a:r>
            <a:r>
              <a:rPr lang="en-US" sz="2000" b="1" i="1" spc="-25" dirty="0">
                <a:solidFill>
                  <a:srgbClr val="FF0000"/>
                </a:solidFill>
                <a:latin typeface="Calibri"/>
                <a:cs typeface="Calibri"/>
              </a:rPr>
              <a:t>s</a:t>
            </a:r>
            <a:r>
              <a:rPr lang="en-US" sz="2000" b="1" i="1" spc="-15" dirty="0">
                <a:solidFill>
                  <a:srgbClr val="FF0000"/>
                </a:solidFill>
                <a:latin typeface="Calibri"/>
                <a:cs typeface="Calibri"/>
              </a:rPr>
              <a:t>t</a:t>
            </a:r>
            <a:r>
              <a:rPr lang="en-US" sz="2000" b="1" i="1" spc="-10" dirty="0">
                <a:solidFill>
                  <a:srgbClr val="FF0000"/>
                </a:solidFill>
                <a:latin typeface="Calibri"/>
                <a:cs typeface="Calibri"/>
              </a:rPr>
              <a:t>ruc</a:t>
            </a:r>
            <a:r>
              <a:rPr lang="en-US" sz="2000" b="1" i="1" spc="-15" dirty="0">
                <a:solidFill>
                  <a:srgbClr val="FF0000"/>
                </a:solidFill>
                <a:latin typeface="Calibri"/>
                <a:cs typeface="Calibri"/>
              </a:rPr>
              <a:t>t</a:t>
            </a:r>
            <a:r>
              <a:rPr lang="en-US" sz="2000" b="1" i="1" spc="-10" dirty="0">
                <a:solidFill>
                  <a:srgbClr val="FF0000"/>
                </a:solidFill>
                <a:latin typeface="Calibri"/>
                <a:cs typeface="Calibri"/>
              </a:rPr>
              <a:t>ur</a:t>
            </a:r>
            <a:r>
              <a:rPr lang="en-US" sz="2000" b="1" i="1" dirty="0">
                <a:solidFill>
                  <a:srgbClr val="FF0000"/>
                </a:solidFill>
                <a:latin typeface="Calibri"/>
                <a:cs typeface="Calibri"/>
              </a:rPr>
              <a:t>e  </a:t>
            </a:r>
            <a:r>
              <a:rPr lang="en-US" sz="2000" b="1" i="1" spc="-50" dirty="0">
                <a:solidFill>
                  <a:srgbClr val="FF0000"/>
                </a:solidFill>
                <a:latin typeface="Calibri"/>
                <a:cs typeface="Calibri"/>
              </a:rPr>
              <a:t>c</a:t>
            </a:r>
            <a:r>
              <a:rPr lang="en-US" sz="2000" b="1" i="1" spc="-35" dirty="0">
                <a:solidFill>
                  <a:srgbClr val="FF0000"/>
                </a:solidFill>
                <a:latin typeface="Calibri"/>
                <a:cs typeface="Calibri"/>
              </a:rPr>
              <a:t>o</a:t>
            </a:r>
            <a:r>
              <a:rPr lang="en-US" sz="2000" b="1" i="1" spc="-50" dirty="0">
                <a:solidFill>
                  <a:srgbClr val="FF0000"/>
                </a:solidFill>
                <a:latin typeface="Calibri"/>
                <a:cs typeface="Calibri"/>
              </a:rPr>
              <a:t>nt</a:t>
            </a:r>
            <a:r>
              <a:rPr lang="en-US" sz="2000" b="1" i="1" spc="-45" dirty="0">
                <a:solidFill>
                  <a:srgbClr val="FF0000"/>
                </a:solidFill>
                <a:latin typeface="Calibri"/>
                <a:cs typeface="Calibri"/>
              </a:rPr>
              <a:t>e</a:t>
            </a:r>
            <a:r>
              <a:rPr lang="en-US" sz="2000" b="1" i="1" spc="-50" dirty="0">
                <a:solidFill>
                  <a:srgbClr val="FF0000"/>
                </a:solidFill>
                <a:latin typeface="Calibri"/>
                <a:cs typeface="Calibri"/>
              </a:rPr>
              <a:t>n</a:t>
            </a:r>
            <a:r>
              <a:rPr lang="en-US" sz="2000" b="1" i="1" dirty="0">
                <a:solidFill>
                  <a:srgbClr val="FF0000"/>
                </a:solidFill>
                <a:latin typeface="Calibri"/>
                <a:cs typeface="Calibri"/>
              </a:rPr>
              <a:t>t</a:t>
            </a:r>
            <a:r>
              <a:rPr lang="en-US" sz="2000" b="1" i="1" spc="-80" dirty="0">
                <a:solidFill>
                  <a:srgbClr val="FF0000"/>
                </a:solidFill>
                <a:latin typeface="Calibri"/>
                <a:cs typeface="Calibri"/>
              </a:rPr>
              <a:t> </a:t>
            </a:r>
            <a:r>
              <a:rPr lang="en-US" sz="2000" b="1" i="1" dirty="0">
                <a:solidFill>
                  <a:srgbClr val="FF0000"/>
                </a:solidFill>
                <a:latin typeface="Calibri"/>
                <a:cs typeface="Calibri"/>
              </a:rPr>
              <a:t>,  </a:t>
            </a:r>
            <a:r>
              <a:rPr lang="en-US" sz="2000" b="1" i="1" spc="-15" dirty="0">
                <a:solidFill>
                  <a:srgbClr val="FF0000"/>
                </a:solidFill>
                <a:latin typeface="Calibri"/>
                <a:cs typeface="Calibri"/>
              </a:rPr>
              <a:t>define </a:t>
            </a:r>
            <a:r>
              <a:rPr lang="en-US" sz="2000" b="1" i="1" spc="-10" dirty="0">
                <a:solidFill>
                  <a:srgbClr val="FF0000"/>
                </a:solidFill>
                <a:latin typeface="Calibri"/>
                <a:cs typeface="Calibri"/>
              </a:rPr>
              <a:t> </a:t>
            </a:r>
            <a:r>
              <a:rPr lang="en-US" sz="2000" b="1" i="1" spc="-35" dirty="0">
                <a:solidFill>
                  <a:srgbClr val="FF0000"/>
                </a:solidFill>
                <a:latin typeface="Calibri"/>
                <a:cs typeface="Calibri"/>
              </a:rPr>
              <a:t>e</a:t>
            </a:r>
            <a:r>
              <a:rPr lang="en-US" sz="2000" b="1" i="1" spc="-25" dirty="0">
                <a:solidFill>
                  <a:srgbClr val="FF0000"/>
                </a:solidFill>
                <a:latin typeface="Calibri"/>
                <a:cs typeface="Calibri"/>
              </a:rPr>
              <a:t>l</a:t>
            </a:r>
            <a:r>
              <a:rPr lang="en-US" sz="2000" b="1" i="1" spc="-35" dirty="0">
                <a:solidFill>
                  <a:srgbClr val="FF0000"/>
                </a:solidFill>
                <a:latin typeface="Calibri"/>
                <a:cs typeface="Calibri"/>
              </a:rPr>
              <a:t>e</a:t>
            </a:r>
            <a:r>
              <a:rPr lang="en-US" sz="2000" b="1" i="1" spc="-30" dirty="0">
                <a:solidFill>
                  <a:srgbClr val="FF0000"/>
                </a:solidFill>
                <a:latin typeface="Calibri"/>
                <a:cs typeface="Calibri"/>
              </a:rPr>
              <a:t>m</a:t>
            </a:r>
            <a:r>
              <a:rPr lang="en-US" sz="2000" b="1" i="1" spc="-35" dirty="0">
                <a:solidFill>
                  <a:srgbClr val="FF0000"/>
                </a:solidFill>
                <a:latin typeface="Calibri"/>
                <a:cs typeface="Calibri"/>
              </a:rPr>
              <a:t>e</a:t>
            </a:r>
            <a:r>
              <a:rPr lang="en-US" sz="2000" b="1" i="1" spc="-40" dirty="0">
                <a:solidFill>
                  <a:srgbClr val="FF0000"/>
                </a:solidFill>
                <a:latin typeface="Calibri"/>
                <a:cs typeface="Calibri"/>
              </a:rPr>
              <a:t>n</a:t>
            </a:r>
            <a:r>
              <a:rPr lang="en-US" sz="2000" b="1" i="1" spc="-25" dirty="0">
                <a:solidFill>
                  <a:srgbClr val="FF0000"/>
                </a:solidFill>
                <a:latin typeface="Calibri"/>
                <a:cs typeface="Calibri"/>
              </a:rPr>
              <a:t>t</a:t>
            </a:r>
            <a:r>
              <a:rPr lang="en-US" sz="2000" b="1" i="1" dirty="0">
                <a:solidFill>
                  <a:srgbClr val="FF0000"/>
                </a:solidFill>
                <a:latin typeface="Calibri"/>
                <a:cs typeface="Calibri"/>
              </a:rPr>
              <a:t>s</a:t>
            </a:r>
            <a:r>
              <a:rPr lang="en-US" sz="2000" b="1" i="1" spc="-85" dirty="0">
                <a:solidFill>
                  <a:srgbClr val="FF0000"/>
                </a:solidFill>
                <a:latin typeface="Calibri"/>
                <a:cs typeface="Calibri"/>
              </a:rPr>
              <a:t> </a:t>
            </a:r>
            <a:r>
              <a:rPr lang="en-US" sz="2000" b="1" i="1" spc="-30" dirty="0">
                <a:solidFill>
                  <a:srgbClr val="FF0000"/>
                </a:solidFill>
                <a:latin typeface="Calibri"/>
                <a:cs typeface="Calibri"/>
              </a:rPr>
              <a:t>, </a:t>
            </a:r>
            <a:r>
              <a:rPr lang="en-US" sz="2000" b="1" i="1" spc="-25" dirty="0">
                <a:solidFill>
                  <a:srgbClr val="FF0000"/>
                </a:solidFill>
                <a:latin typeface="Calibri"/>
                <a:cs typeface="Calibri"/>
              </a:rPr>
              <a:t>an</a:t>
            </a:r>
            <a:r>
              <a:rPr lang="en-US" sz="2000" b="1" i="1" dirty="0">
                <a:solidFill>
                  <a:srgbClr val="FF0000"/>
                </a:solidFill>
                <a:latin typeface="Calibri"/>
                <a:cs typeface="Calibri"/>
              </a:rPr>
              <a:t>d  </a:t>
            </a:r>
            <a:r>
              <a:rPr lang="en-US" sz="2000" b="1" i="1" spc="-45" dirty="0">
                <a:solidFill>
                  <a:srgbClr val="FF0000"/>
                </a:solidFill>
                <a:latin typeface="Calibri"/>
                <a:cs typeface="Calibri"/>
              </a:rPr>
              <a:t>es</a:t>
            </a:r>
            <a:r>
              <a:rPr lang="en-US" sz="2000" b="1" i="1" spc="-50" dirty="0">
                <a:solidFill>
                  <a:srgbClr val="FF0000"/>
                </a:solidFill>
                <a:latin typeface="Calibri"/>
                <a:cs typeface="Calibri"/>
              </a:rPr>
              <a:t>t</a:t>
            </a:r>
            <a:r>
              <a:rPr lang="en-US" sz="2000" b="1" i="1" spc="-35" dirty="0">
                <a:solidFill>
                  <a:srgbClr val="FF0000"/>
                </a:solidFill>
                <a:latin typeface="Calibri"/>
                <a:cs typeface="Calibri"/>
              </a:rPr>
              <a:t>ablis</a:t>
            </a:r>
            <a:r>
              <a:rPr lang="en-US" sz="2000" b="1" i="1" dirty="0">
                <a:solidFill>
                  <a:srgbClr val="FF0000"/>
                </a:solidFill>
                <a:latin typeface="Calibri"/>
                <a:cs typeface="Calibri"/>
              </a:rPr>
              <a:t>h</a:t>
            </a:r>
            <a:r>
              <a:rPr lang="en-US" sz="2000" b="1" i="1" spc="-50" dirty="0">
                <a:solidFill>
                  <a:srgbClr val="FF0000"/>
                </a:solidFill>
                <a:latin typeface="Calibri"/>
                <a:cs typeface="Calibri"/>
              </a:rPr>
              <a:t> </a:t>
            </a:r>
            <a:r>
              <a:rPr lang="en-US" sz="2000" b="1" i="1" spc="-25" dirty="0">
                <a:solidFill>
                  <a:srgbClr val="FF0000"/>
                </a:solidFill>
                <a:latin typeface="Calibri"/>
                <a:cs typeface="Calibri"/>
              </a:rPr>
              <a:t>th</a:t>
            </a:r>
            <a:r>
              <a:rPr lang="en-US" sz="2000" b="1" i="1" dirty="0">
                <a:solidFill>
                  <a:srgbClr val="FF0000"/>
                </a:solidFill>
                <a:latin typeface="Calibri"/>
                <a:cs typeface="Calibri"/>
              </a:rPr>
              <a:t>e  </a:t>
            </a:r>
            <a:r>
              <a:rPr lang="en-US" sz="2000" b="1" i="1" spc="-35" dirty="0">
                <a:solidFill>
                  <a:srgbClr val="FF0000"/>
                </a:solidFill>
                <a:latin typeface="Calibri"/>
                <a:cs typeface="Calibri"/>
              </a:rPr>
              <a:t>la</a:t>
            </a:r>
            <a:r>
              <a:rPr lang="en-US" sz="2000" b="1" i="1" spc="-40" dirty="0">
                <a:solidFill>
                  <a:srgbClr val="FF0000"/>
                </a:solidFill>
                <a:latin typeface="Calibri"/>
                <a:cs typeface="Calibri"/>
              </a:rPr>
              <a:t>y</a:t>
            </a:r>
            <a:r>
              <a:rPr lang="en-US" sz="2000" b="1" i="1" spc="-35" dirty="0">
                <a:solidFill>
                  <a:srgbClr val="FF0000"/>
                </a:solidFill>
                <a:latin typeface="Calibri"/>
                <a:cs typeface="Calibri"/>
              </a:rPr>
              <a:t>ou</a:t>
            </a:r>
            <a:r>
              <a:rPr lang="en-US" sz="2000" b="1" i="1" dirty="0">
                <a:solidFill>
                  <a:srgbClr val="FF0000"/>
                </a:solidFill>
                <a:latin typeface="Calibri"/>
                <a:cs typeface="Calibri"/>
              </a:rPr>
              <a:t>t</a:t>
            </a:r>
            <a:r>
              <a:rPr lang="en-US" sz="2000" b="1" i="1" spc="-90" dirty="0">
                <a:solidFill>
                  <a:srgbClr val="FF0000"/>
                </a:solidFill>
                <a:latin typeface="Calibri"/>
                <a:cs typeface="Calibri"/>
              </a:rPr>
              <a:t> </a:t>
            </a:r>
            <a:r>
              <a:rPr lang="en-US" sz="2000" b="1" i="1" dirty="0">
                <a:solidFill>
                  <a:srgbClr val="FF0000"/>
                </a:solidFill>
                <a:latin typeface="Calibri"/>
                <a:cs typeface="Calibri"/>
              </a:rPr>
              <a:t>of</a:t>
            </a:r>
            <a:r>
              <a:rPr lang="en-US" sz="2000" b="1" i="1" spc="-60" dirty="0">
                <a:solidFill>
                  <a:srgbClr val="FF0000"/>
                </a:solidFill>
                <a:latin typeface="Calibri"/>
                <a:cs typeface="Calibri"/>
              </a:rPr>
              <a:t> </a:t>
            </a:r>
            <a:r>
              <a:rPr lang="en-US" sz="2000" b="1" i="1" dirty="0">
                <a:solidFill>
                  <a:srgbClr val="FF0000"/>
                </a:solidFill>
                <a:latin typeface="Calibri"/>
                <a:cs typeface="Calibri"/>
              </a:rPr>
              <a:t>a  </a:t>
            </a:r>
            <a:r>
              <a:rPr lang="en-US" sz="2000" b="1" i="1" spc="-10" dirty="0">
                <a:solidFill>
                  <a:srgbClr val="FF0000"/>
                </a:solidFill>
                <a:latin typeface="Calibri"/>
                <a:cs typeface="Calibri"/>
              </a:rPr>
              <a:t>webpage</a:t>
            </a:r>
            <a:endParaRPr lang="en-US" sz="2000" dirty="0">
              <a:latin typeface="Calibri"/>
              <a:cs typeface="Calibri"/>
            </a:endParaRPr>
          </a:p>
          <a:p>
            <a:endParaRPr lang="en-IN" sz="2000" dirty="0"/>
          </a:p>
        </p:txBody>
      </p:sp>
      <p:sp>
        <p:nvSpPr>
          <p:cNvPr id="16" name="TextBox 15">
            <a:extLst>
              <a:ext uri="{FF2B5EF4-FFF2-40B4-BE49-F238E27FC236}">
                <a16:creationId xmlns:a16="http://schemas.microsoft.com/office/drawing/2014/main" id="{BD323C17-FE2B-745F-3B31-27C8DA6B4D85}"/>
              </a:ext>
            </a:extLst>
          </p:cNvPr>
          <p:cNvSpPr txBox="1"/>
          <p:nvPr/>
        </p:nvSpPr>
        <p:spPr>
          <a:xfrm>
            <a:off x="5004619" y="3775587"/>
            <a:ext cx="2467897" cy="3148554"/>
          </a:xfrm>
          <a:prstGeom prst="rect">
            <a:avLst/>
          </a:prstGeom>
          <a:noFill/>
        </p:spPr>
        <p:txBody>
          <a:bodyPr wrap="square" rtlCol="0">
            <a:spAutoFit/>
          </a:bodyPr>
          <a:lstStyle/>
          <a:p>
            <a:pPr marL="121920" marR="108585">
              <a:lnSpc>
                <a:spcPct val="132000"/>
              </a:lnSpc>
              <a:spcBef>
                <a:spcPts val="90"/>
              </a:spcBef>
            </a:pPr>
            <a:r>
              <a:rPr lang="en-US" sz="2000" b="1" i="1" spc="-75" dirty="0">
                <a:solidFill>
                  <a:srgbClr val="FF0000"/>
                </a:solidFill>
                <a:latin typeface="Calibri" panose="020F0502020204030204" pitchFamily="34" charset="0"/>
                <a:cs typeface="Calibri" panose="020F0502020204030204" pitchFamily="34" charset="0"/>
              </a:rPr>
              <a:t>It</a:t>
            </a:r>
            <a:r>
              <a:rPr lang="en-US" sz="2000" b="1" i="1" spc="-70" dirty="0">
                <a:solidFill>
                  <a:srgbClr val="FF0000"/>
                </a:solidFill>
                <a:latin typeface="Calibri" panose="020F0502020204030204" pitchFamily="34" charset="0"/>
                <a:cs typeface="Calibri" panose="020F0502020204030204" pitchFamily="34" charset="0"/>
              </a:rPr>
              <a:t> </a:t>
            </a:r>
            <a:r>
              <a:rPr lang="en-US" sz="2000" b="1" i="1" spc="5" dirty="0">
                <a:solidFill>
                  <a:srgbClr val="FF0000"/>
                </a:solidFill>
                <a:latin typeface="Calibri" panose="020F0502020204030204" pitchFamily="34" charset="0"/>
                <a:cs typeface="Calibri" panose="020F0502020204030204" pitchFamily="34" charset="0"/>
              </a:rPr>
              <a:t>defines </a:t>
            </a:r>
            <a:r>
              <a:rPr lang="en-US" sz="2000" b="1" i="1" dirty="0">
                <a:solidFill>
                  <a:srgbClr val="FF0000"/>
                </a:solidFill>
                <a:latin typeface="Calibri" panose="020F0502020204030204" pitchFamily="34" charset="0"/>
                <a:cs typeface="Calibri" panose="020F0502020204030204" pitchFamily="34" charset="0"/>
              </a:rPr>
              <a:t>how </a:t>
            </a:r>
            <a:r>
              <a:rPr lang="en-US" sz="2000" b="1" i="1" spc="-415" dirty="0">
                <a:solidFill>
                  <a:srgbClr val="FF0000"/>
                </a:solidFill>
                <a:latin typeface="Calibri" panose="020F0502020204030204" pitchFamily="34" charset="0"/>
                <a:cs typeface="Calibri" panose="020F0502020204030204" pitchFamily="34" charset="0"/>
              </a:rPr>
              <a:t> </a:t>
            </a:r>
            <a:r>
              <a:rPr lang="en-US" sz="2000" b="1" i="1" spc="10" dirty="0">
                <a:solidFill>
                  <a:srgbClr val="FF0000"/>
                </a:solidFill>
                <a:latin typeface="Calibri" panose="020F0502020204030204" pitchFamily="34" charset="0"/>
                <a:cs typeface="Calibri" panose="020F0502020204030204" pitchFamily="34" charset="0"/>
              </a:rPr>
              <a:t>elements</a:t>
            </a:r>
            <a:r>
              <a:rPr lang="en-US" sz="2000" b="1" i="1" spc="15" dirty="0">
                <a:solidFill>
                  <a:srgbClr val="FF0000"/>
                </a:solidFill>
                <a:latin typeface="Calibri" panose="020F0502020204030204" pitchFamily="34" charset="0"/>
                <a:cs typeface="Calibri" panose="020F0502020204030204" pitchFamily="34" charset="0"/>
              </a:rPr>
              <a:t> </a:t>
            </a:r>
            <a:r>
              <a:rPr lang="en-US" sz="2000" b="1" i="1" spc="-5" dirty="0">
                <a:solidFill>
                  <a:srgbClr val="FF0000"/>
                </a:solidFill>
                <a:latin typeface="Calibri" panose="020F0502020204030204" pitchFamily="34" charset="0"/>
                <a:cs typeface="Calibri" panose="020F0502020204030204" pitchFamily="34" charset="0"/>
              </a:rPr>
              <a:t>are </a:t>
            </a:r>
            <a:r>
              <a:rPr lang="en-US" sz="2000" b="1" i="1" dirty="0">
                <a:solidFill>
                  <a:srgbClr val="FF0000"/>
                </a:solidFill>
                <a:latin typeface="Calibri" panose="020F0502020204030204" pitchFamily="34" charset="0"/>
                <a:cs typeface="Calibri" panose="020F0502020204030204" pitchFamily="34" charset="0"/>
              </a:rPr>
              <a:t> </a:t>
            </a:r>
            <a:r>
              <a:rPr lang="en-US" sz="2000" b="1" i="1" spc="-5" dirty="0">
                <a:solidFill>
                  <a:srgbClr val="FF0000"/>
                </a:solidFill>
                <a:latin typeface="Calibri" panose="020F0502020204030204" pitchFamily="34" charset="0"/>
                <a:cs typeface="Calibri" panose="020F0502020204030204" pitchFamily="34" charset="0"/>
              </a:rPr>
              <a:t>styled , </a:t>
            </a:r>
            <a:r>
              <a:rPr lang="en-US" sz="2000" b="1" i="1" dirty="0">
                <a:solidFill>
                  <a:srgbClr val="FF0000"/>
                </a:solidFill>
                <a:latin typeface="Calibri" panose="020F0502020204030204" pitchFamily="34" charset="0"/>
                <a:cs typeface="Calibri" panose="020F0502020204030204" pitchFamily="34" charset="0"/>
              </a:rPr>
              <a:t> </a:t>
            </a:r>
            <a:r>
              <a:rPr lang="en-US" sz="2000" b="1" i="1" spc="50" dirty="0">
                <a:solidFill>
                  <a:srgbClr val="FF0000"/>
                </a:solidFill>
                <a:latin typeface="Calibri" panose="020F0502020204030204" pitchFamily="34" charset="0"/>
                <a:cs typeface="Calibri" panose="020F0502020204030204" pitchFamily="34" charset="0"/>
              </a:rPr>
              <a:t>including </a:t>
            </a:r>
            <a:r>
              <a:rPr lang="en-US" sz="2000" b="1" i="1" spc="55" dirty="0">
                <a:solidFill>
                  <a:srgbClr val="FF0000"/>
                </a:solidFill>
                <a:latin typeface="Calibri" panose="020F0502020204030204" pitchFamily="34" charset="0"/>
                <a:cs typeface="Calibri" panose="020F0502020204030204" pitchFamily="34" charset="0"/>
              </a:rPr>
              <a:t> </a:t>
            </a:r>
            <a:r>
              <a:rPr lang="en-US" sz="2000" b="1" i="1" spc="5" dirty="0">
                <a:solidFill>
                  <a:srgbClr val="FF0000"/>
                </a:solidFill>
                <a:latin typeface="Calibri" panose="020F0502020204030204" pitchFamily="34" charset="0"/>
                <a:cs typeface="Calibri" panose="020F0502020204030204" pitchFamily="34" charset="0"/>
              </a:rPr>
              <a:t>aspects</a:t>
            </a:r>
            <a:r>
              <a:rPr lang="en-US" sz="2000" b="1" i="1" spc="310" dirty="0">
                <a:solidFill>
                  <a:srgbClr val="FF0000"/>
                </a:solidFill>
                <a:latin typeface="Calibri" panose="020F0502020204030204" pitchFamily="34" charset="0"/>
                <a:cs typeface="Calibri" panose="020F0502020204030204" pitchFamily="34" charset="0"/>
              </a:rPr>
              <a:t> </a:t>
            </a:r>
            <a:r>
              <a:rPr lang="en-US" sz="2000" b="1" i="1" spc="20" dirty="0">
                <a:solidFill>
                  <a:srgbClr val="FF0000"/>
                </a:solidFill>
                <a:latin typeface="Calibri" panose="020F0502020204030204" pitchFamily="34" charset="0"/>
                <a:cs typeface="Calibri" panose="020F0502020204030204" pitchFamily="34" charset="0"/>
              </a:rPr>
              <a:t>like</a:t>
            </a:r>
            <a:endParaRPr lang="en-US" sz="2000" dirty="0">
              <a:solidFill>
                <a:srgbClr val="FF0000"/>
              </a:solidFill>
              <a:latin typeface="Calibri" panose="020F0502020204030204" pitchFamily="34" charset="0"/>
              <a:cs typeface="Calibri" panose="020F0502020204030204" pitchFamily="34" charset="0"/>
            </a:endParaRPr>
          </a:p>
          <a:p>
            <a:pPr marR="116205">
              <a:lnSpc>
                <a:spcPct val="100000"/>
              </a:lnSpc>
              <a:spcBef>
                <a:spcPts val="480"/>
              </a:spcBef>
            </a:pPr>
            <a:r>
              <a:rPr lang="en-US" sz="2000" b="1" i="1" spc="10" dirty="0">
                <a:solidFill>
                  <a:srgbClr val="FF0000"/>
                </a:solidFill>
                <a:latin typeface="Calibri" panose="020F0502020204030204" pitchFamily="34" charset="0"/>
                <a:cs typeface="Calibri" panose="020F0502020204030204" pitchFamily="34" charset="0"/>
              </a:rPr>
              <a:t>  color ,</a:t>
            </a:r>
            <a:r>
              <a:rPr lang="en-US" sz="2000" b="1" i="1" spc="100" dirty="0">
                <a:solidFill>
                  <a:srgbClr val="FF0000"/>
                </a:solidFill>
                <a:latin typeface="Calibri" panose="020F0502020204030204" pitchFamily="34" charset="0"/>
                <a:cs typeface="Calibri" panose="020F0502020204030204" pitchFamily="34" charset="0"/>
              </a:rPr>
              <a:t> </a:t>
            </a:r>
            <a:r>
              <a:rPr lang="en-US" sz="2000" b="1" i="1" spc="-10" dirty="0">
                <a:solidFill>
                  <a:srgbClr val="FF0000"/>
                </a:solidFill>
                <a:latin typeface="Calibri" panose="020F0502020204030204" pitchFamily="34" charset="0"/>
                <a:cs typeface="Calibri" panose="020F0502020204030204" pitchFamily="34" charset="0"/>
              </a:rPr>
              <a:t>font ,</a:t>
            </a:r>
            <a:endParaRPr lang="en-US" sz="2000" dirty="0">
              <a:solidFill>
                <a:srgbClr val="FF0000"/>
              </a:solidFill>
              <a:latin typeface="Calibri" panose="020F0502020204030204" pitchFamily="34" charset="0"/>
              <a:cs typeface="Calibri" panose="020F0502020204030204" pitchFamily="34" charset="0"/>
            </a:endParaRPr>
          </a:p>
          <a:p>
            <a:pPr>
              <a:lnSpc>
                <a:spcPct val="100000"/>
              </a:lnSpc>
              <a:spcBef>
                <a:spcPts val="755"/>
              </a:spcBef>
            </a:pPr>
            <a:r>
              <a:rPr lang="en-US" sz="2000" b="1" i="1" spc="40" dirty="0">
                <a:solidFill>
                  <a:srgbClr val="FF0000"/>
                </a:solidFill>
                <a:latin typeface="Calibri" panose="020F0502020204030204" pitchFamily="34" charset="0"/>
                <a:cs typeface="Calibri" panose="020F0502020204030204" pitchFamily="34" charset="0"/>
              </a:rPr>
              <a:t> spacing ,</a:t>
            </a:r>
            <a:r>
              <a:rPr lang="en-US" sz="2000" b="1" i="1" spc="170" dirty="0">
                <a:solidFill>
                  <a:srgbClr val="FF0000"/>
                </a:solidFill>
                <a:latin typeface="Calibri" panose="020F0502020204030204" pitchFamily="34" charset="0"/>
                <a:cs typeface="Calibri" panose="020F0502020204030204" pitchFamily="34" charset="0"/>
              </a:rPr>
              <a:t> </a:t>
            </a:r>
            <a:r>
              <a:rPr lang="en-US" sz="2000" b="1" i="1" spc="40" dirty="0">
                <a:solidFill>
                  <a:srgbClr val="FF0000"/>
                </a:solidFill>
                <a:latin typeface="Calibri" panose="020F0502020204030204" pitchFamily="34" charset="0"/>
                <a:cs typeface="Calibri" panose="020F0502020204030204" pitchFamily="34" charset="0"/>
              </a:rPr>
              <a:t>and</a:t>
            </a:r>
            <a:endParaRPr lang="en-US" sz="2000" dirty="0">
              <a:solidFill>
                <a:srgbClr val="FF0000"/>
              </a:solidFill>
              <a:latin typeface="Calibri" panose="020F0502020204030204" pitchFamily="34" charset="0"/>
              <a:cs typeface="Calibri" panose="020F0502020204030204" pitchFamily="34" charset="0"/>
            </a:endParaRPr>
          </a:p>
          <a:p>
            <a:pPr>
              <a:lnSpc>
                <a:spcPct val="100000"/>
              </a:lnSpc>
              <a:spcBef>
                <a:spcPts val="520"/>
              </a:spcBef>
            </a:pPr>
            <a:r>
              <a:rPr lang="en-US" sz="2000" b="1" i="1" spc="40" dirty="0">
                <a:solidFill>
                  <a:srgbClr val="FF0000"/>
                </a:solidFill>
                <a:latin typeface="Calibri" panose="020F0502020204030204" pitchFamily="34" charset="0"/>
                <a:cs typeface="Calibri" panose="020F0502020204030204" pitchFamily="34" charset="0"/>
              </a:rPr>
              <a:t> positioning</a:t>
            </a:r>
            <a:r>
              <a:rPr lang="en-US" sz="2000" b="1" i="1" spc="175" dirty="0">
                <a:solidFill>
                  <a:srgbClr val="FF0000"/>
                </a:solidFill>
                <a:latin typeface="Calibri" panose="020F0502020204030204" pitchFamily="34" charset="0"/>
                <a:cs typeface="Calibri" panose="020F0502020204030204" pitchFamily="34" charset="0"/>
              </a:rPr>
              <a:t> </a:t>
            </a:r>
            <a:endParaRPr lang="en-US" sz="2000" dirty="0">
              <a:solidFill>
                <a:srgbClr val="FF0000"/>
              </a:solidFill>
              <a:latin typeface="Calibri" panose="020F0502020204030204" pitchFamily="34" charset="0"/>
              <a:cs typeface="Calibri" panose="020F0502020204030204" pitchFamily="34" charset="0"/>
            </a:endParaRPr>
          </a:p>
          <a:p>
            <a:endParaRPr lang="en-IN" dirty="0"/>
          </a:p>
        </p:txBody>
      </p:sp>
      <p:sp>
        <p:nvSpPr>
          <p:cNvPr id="18" name="TextBox 17">
            <a:extLst>
              <a:ext uri="{FF2B5EF4-FFF2-40B4-BE49-F238E27FC236}">
                <a16:creationId xmlns:a16="http://schemas.microsoft.com/office/drawing/2014/main" id="{C94FBD46-DA53-E4FE-266E-69143D1C0EBC}"/>
              </a:ext>
            </a:extLst>
          </p:cNvPr>
          <p:cNvSpPr txBox="1"/>
          <p:nvPr/>
        </p:nvSpPr>
        <p:spPr>
          <a:xfrm>
            <a:off x="8603226" y="3975817"/>
            <a:ext cx="1956619" cy="2131353"/>
          </a:xfrm>
          <a:prstGeom prst="rect">
            <a:avLst/>
          </a:prstGeom>
          <a:noFill/>
        </p:spPr>
        <p:txBody>
          <a:bodyPr wrap="square" rtlCol="0">
            <a:spAutoFit/>
          </a:bodyPr>
          <a:lstStyle/>
          <a:p>
            <a:pPr marL="12700" marR="5080">
              <a:lnSpc>
                <a:spcPct val="100000"/>
              </a:lnSpc>
              <a:spcBef>
                <a:spcPts val="120"/>
              </a:spcBef>
            </a:pPr>
            <a:r>
              <a:rPr lang="en-US" sz="2000" b="1" i="1" spc="-95" dirty="0">
                <a:solidFill>
                  <a:srgbClr val="FF0000"/>
                </a:solidFill>
                <a:latin typeface="Calibri" panose="020F0502020204030204" pitchFamily="34" charset="0"/>
                <a:cs typeface="Calibri" panose="020F0502020204030204" pitchFamily="34" charset="0"/>
              </a:rPr>
              <a:t>I</a:t>
            </a:r>
            <a:r>
              <a:rPr lang="en-US" sz="2000" b="1" i="1" spc="10" dirty="0">
                <a:solidFill>
                  <a:srgbClr val="FF0000"/>
                </a:solidFill>
                <a:latin typeface="Calibri" panose="020F0502020204030204" pitchFamily="34" charset="0"/>
                <a:cs typeface="Calibri" panose="020F0502020204030204" pitchFamily="34" charset="0"/>
              </a:rPr>
              <a:t>t</a:t>
            </a:r>
            <a:r>
              <a:rPr lang="en-US" sz="2000" b="1" i="1" spc="-100" dirty="0">
                <a:solidFill>
                  <a:srgbClr val="FF0000"/>
                </a:solidFill>
                <a:latin typeface="Calibri" panose="020F0502020204030204" pitchFamily="34" charset="0"/>
                <a:cs typeface="Calibri" panose="020F0502020204030204" pitchFamily="34" charset="0"/>
              </a:rPr>
              <a:t> </a:t>
            </a:r>
            <a:r>
              <a:rPr lang="en-US" sz="2000" b="1" i="1" spc="5" dirty="0">
                <a:solidFill>
                  <a:srgbClr val="FF0000"/>
                </a:solidFill>
                <a:latin typeface="Calibri" panose="020F0502020204030204" pitchFamily="34" charset="0"/>
                <a:cs typeface="Calibri" panose="020F0502020204030204" pitchFamily="34" charset="0"/>
              </a:rPr>
              <a:t>r</a:t>
            </a:r>
            <a:r>
              <a:rPr lang="en-US" sz="2000" b="1" i="1" spc="20" dirty="0">
                <a:solidFill>
                  <a:srgbClr val="FF0000"/>
                </a:solidFill>
                <a:latin typeface="Calibri" panose="020F0502020204030204" pitchFamily="34" charset="0"/>
                <a:cs typeface="Calibri" panose="020F0502020204030204" pitchFamily="34" charset="0"/>
              </a:rPr>
              <a:t>u</a:t>
            </a:r>
            <a:r>
              <a:rPr lang="en-US" sz="2000" b="1" i="1" spc="10" dirty="0">
                <a:solidFill>
                  <a:srgbClr val="FF0000"/>
                </a:solidFill>
                <a:latin typeface="Calibri" panose="020F0502020204030204" pitchFamily="34" charset="0"/>
                <a:cs typeface="Calibri" panose="020F0502020204030204" pitchFamily="34" charset="0"/>
              </a:rPr>
              <a:t>ns</a:t>
            </a:r>
            <a:r>
              <a:rPr lang="en-US" sz="2000" b="1" i="1" spc="-40" dirty="0">
                <a:solidFill>
                  <a:srgbClr val="FF0000"/>
                </a:solidFill>
                <a:latin typeface="Calibri" panose="020F0502020204030204" pitchFamily="34" charset="0"/>
                <a:cs typeface="Calibri" panose="020F0502020204030204" pitchFamily="34" charset="0"/>
              </a:rPr>
              <a:t> </a:t>
            </a:r>
            <a:r>
              <a:rPr lang="en-US" sz="2000" b="1" i="1" dirty="0">
                <a:solidFill>
                  <a:srgbClr val="FF0000"/>
                </a:solidFill>
                <a:latin typeface="Calibri" panose="020F0502020204030204" pitchFamily="34" charset="0"/>
                <a:cs typeface="Calibri" panose="020F0502020204030204" pitchFamily="34" charset="0"/>
              </a:rPr>
              <a:t>i</a:t>
            </a:r>
            <a:r>
              <a:rPr lang="en-US" sz="2000" b="1" i="1" spc="15" dirty="0">
                <a:solidFill>
                  <a:srgbClr val="FF0000"/>
                </a:solidFill>
                <a:latin typeface="Calibri" panose="020F0502020204030204" pitchFamily="34" charset="0"/>
                <a:cs typeface="Calibri" panose="020F0502020204030204" pitchFamily="34" charset="0"/>
              </a:rPr>
              <a:t>n</a:t>
            </a:r>
            <a:r>
              <a:rPr lang="en-US" sz="2000" b="1" i="1" spc="20" dirty="0">
                <a:solidFill>
                  <a:srgbClr val="FF0000"/>
                </a:solidFill>
                <a:latin typeface="Calibri" panose="020F0502020204030204" pitchFamily="34" charset="0"/>
                <a:cs typeface="Calibri" panose="020F0502020204030204" pitchFamily="34" charset="0"/>
              </a:rPr>
              <a:t> </a:t>
            </a:r>
            <a:r>
              <a:rPr lang="en-US" sz="2000" b="1" i="1" spc="-5" dirty="0">
                <a:solidFill>
                  <a:srgbClr val="FF0000"/>
                </a:solidFill>
                <a:latin typeface="Calibri" panose="020F0502020204030204" pitchFamily="34" charset="0"/>
                <a:cs typeface="Calibri" panose="020F0502020204030204" pitchFamily="34" charset="0"/>
              </a:rPr>
              <a:t>w</a:t>
            </a:r>
            <a:r>
              <a:rPr lang="en-US" sz="2000" b="1" i="1" spc="-20" dirty="0">
                <a:solidFill>
                  <a:srgbClr val="FF0000"/>
                </a:solidFill>
                <a:latin typeface="Calibri" panose="020F0502020204030204" pitchFamily="34" charset="0"/>
                <a:cs typeface="Calibri" panose="020F0502020204030204" pitchFamily="34" charset="0"/>
              </a:rPr>
              <a:t>e</a:t>
            </a:r>
            <a:r>
              <a:rPr lang="en-US" sz="2000" b="1" i="1" spc="10" dirty="0">
                <a:solidFill>
                  <a:srgbClr val="FF0000"/>
                </a:solidFill>
                <a:latin typeface="Calibri" panose="020F0502020204030204" pitchFamily="34" charset="0"/>
                <a:cs typeface="Calibri" panose="020F0502020204030204" pitchFamily="34" charset="0"/>
              </a:rPr>
              <a:t>b  </a:t>
            </a:r>
            <a:r>
              <a:rPr lang="en-US" sz="2000" b="1" i="1" dirty="0">
                <a:solidFill>
                  <a:srgbClr val="FF0000"/>
                </a:solidFill>
                <a:latin typeface="Calibri" panose="020F0502020204030204" pitchFamily="34" charset="0"/>
                <a:cs typeface="Calibri" panose="020F0502020204030204" pitchFamily="34" charset="0"/>
              </a:rPr>
              <a:t>browsers ,</a:t>
            </a:r>
            <a:r>
              <a:rPr lang="en-US" sz="2000" dirty="0">
                <a:solidFill>
                  <a:srgbClr val="FF0000"/>
                </a:solidFill>
                <a:latin typeface="Calibri" panose="020F0502020204030204" pitchFamily="34" charset="0"/>
                <a:cs typeface="Calibri" panose="020F0502020204030204" pitchFamily="34" charset="0"/>
              </a:rPr>
              <a:t> </a:t>
            </a:r>
            <a:r>
              <a:rPr lang="en-US" sz="2000" b="1" i="1" spc="5" dirty="0">
                <a:solidFill>
                  <a:srgbClr val="FF0000"/>
                </a:solidFill>
                <a:latin typeface="Calibri" panose="020F0502020204030204" pitchFamily="34" charset="0"/>
                <a:cs typeface="Calibri" panose="020F0502020204030204" pitchFamily="34" charset="0"/>
              </a:rPr>
              <a:t>and </a:t>
            </a:r>
            <a:r>
              <a:rPr lang="en-US" sz="2000" b="1" i="1" spc="-5" dirty="0">
                <a:solidFill>
                  <a:srgbClr val="FF0000"/>
                </a:solidFill>
                <a:latin typeface="Calibri" panose="020F0502020204030204" pitchFamily="34" charset="0"/>
                <a:cs typeface="Calibri" panose="020F0502020204030204" pitchFamily="34" charset="0"/>
              </a:rPr>
              <a:t>it </a:t>
            </a:r>
            <a:r>
              <a:rPr lang="en-US" sz="2000" b="1" i="1" dirty="0">
                <a:solidFill>
                  <a:srgbClr val="FF0000"/>
                </a:solidFill>
                <a:latin typeface="Calibri" panose="020F0502020204030204" pitchFamily="34" charset="0"/>
                <a:cs typeface="Calibri" panose="020F0502020204030204" pitchFamily="34" charset="0"/>
              </a:rPr>
              <a:t> provides </a:t>
            </a:r>
            <a:r>
              <a:rPr lang="en-US" sz="2000" b="1" i="1" spc="5" dirty="0">
                <a:solidFill>
                  <a:srgbClr val="FF0000"/>
                </a:solidFill>
                <a:latin typeface="Calibri" panose="020F0502020204030204" pitchFamily="34" charset="0"/>
                <a:cs typeface="Calibri" panose="020F0502020204030204" pitchFamily="34" charset="0"/>
              </a:rPr>
              <a:t> </a:t>
            </a:r>
            <a:r>
              <a:rPr lang="en-US" sz="2000" b="1" i="1" spc="-5" dirty="0">
                <a:solidFill>
                  <a:srgbClr val="FF0000"/>
                </a:solidFill>
                <a:latin typeface="Calibri" panose="020F0502020204030204" pitchFamily="34" charset="0"/>
                <a:cs typeface="Calibri" panose="020F0502020204030204" pitchFamily="34" charset="0"/>
              </a:rPr>
              <a:t>f</a:t>
            </a:r>
            <a:r>
              <a:rPr lang="en-US" sz="2000" b="1" i="1" spc="10" dirty="0">
                <a:solidFill>
                  <a:srgbClr val="FF0000"/>
                </a:solidFill>
                <a:latin typeface="Calibri" panose="020F0502020204030204" pitchFamily="34" charset="0"/>
                <a:cs typeface="Calibri" panose="020F0502020204030204" pitchFamily="34" charset="0"/>
              </a:rPr>
              <a:t>u</a:t>
            </a:r>
            <a:r>
              <a:rPr lang="en-US" sz="2000" b="1" i="1" spc="5" dirty="0">
                <a:solidFill>
                  <a:srgbClr val="FF0000"/>
                </a:solidFill>
                <a:latin typeface="Calibri" panose="020F0502020204030204" pitchFamily="34" charset="0"/>
                <a:cs typeface="Calibri" panose="020F0502020204030204" pitchFamily="34" charset="0"/>
              </a:rPr>
              <a:t>n</a:t>
            </a:r>
            <a:r>
              <a:rPr lang="en-US" sz="2000" b="1" i="1" spc="-5" dirty="0">
                <a:solidFill>
                  <a:srgbClr val="FF0000"/>
                </a:solidFill>
                <a:latin typeface="Calibri" panose="020F0502020204030204" pitchFamily="34" charset="0"/>
                <a:cs typeface="Calibri" panose="020F0502020204030204" pitchFamily="34" charset="0"/>
              </a:rPr>
              <a:t>c</a:t>
            </a:r>
            <a:r>
              <a:rPr lang="en-US" sz="2000" b="1" i="1" spc="-10" dirty="0">
                <a:solidFill>
                  <a:srgbClr val="FF0000"/>
                </a:solidFill>
                <a:latin typeface="Calibri" panose="020F0502020204030204" pitchFamily="34" charset="0"/>
                <a:cs typeface="Calibri" panose="020F0502020204030204" pitchFamily="34" charset="0"/>
              </a:rPr>
              <a:t>ti</a:t>
            </a:r>
            <a:r>
              <a:rPr lang="en-US" sz="2000" b="1" i="1" spc="5" dirty="0">
                <a:solidFill>
                  <a:srgbClr val="FF0000"/>
                </a:solidFill>
                <a:latin typeface="Calibri" panose="020F0502020204030204" pitchFamily="34" charset="0"/>
                <a:cs typeface="Calibri" panose="020F0502020204030204" pitchFamily="34" charset="0"/>
              </a:rPr>
              <a:t>o</a:t>
            </a:r>
            <a:r>
              <a:rPr lang="en-US" sz="2000" b="1" i="1" spc="10" dirty="0">
                <a:solidFill>
                  <a:srgbClr val="FF0000"/>
                </a:solidFill>
                <a:latin typeface="Calibri" panose="020F0502020204030204" pitchFamily="34" charset="0"/>
                <a:cs typeface="Calibri" panose="020F0502020204030204" pitchFamily="34" charset="0"/>
              </a:rPr>
              <a:t>n</a:t>
            </a:r>
            <a:r>
              <a:rPr lang="en-US" sz="2000" b="1" i="1" spc="-10" dirty="0">
                <a:solidFill>
                  <a:srgbClr val="FF0000"/>
                </a:solidFill>
                <a:latin typeface="Calibri" panose="020F0502020204030204" pitchFamily="34" charset="0"/>
                <a:cs typeface="Calibri" panose="020F0502020204030204" pitchFamily="34" charset="0"/>
              </a:rPr>
              <a:t>alit</a:t>
            </a:r>
            <a:r>
              <a:rPr lang="en-US" sz="2000" b="1" i="1" spc="5" dirty="0">
                <a:solidFill>
                  <a:srgbClr val="FF0000"/>
                </a:solidFill>
                <a:latin typeface="Calibri" panose="020F0502020204030204" pitchFamily="34" charset="0"/>
                <a:cs typeface="Calibri" panose="020F0502020204030204" pitchFamily="34" charset="0"/>
              </a:rPr>
              <a:t>y  </a:t>
            </a:r>
            <a:r>
              <a:rPr lang="en-US" sz="2000" b="1" i="1" dirty="0">
                <a:solidFill>
                  <a:srgbClr val="FF0000"/>
                </a:solidFill>
                <a:latin typeface="Calibri" panose="020F0502020204030204" pitchFamily="34" charset="0"/>
                <a:cs typeface="Calibri" panose="020F0502020204030204" pitchFamily="34" charset="0"/>
              </a:rPr>
              <a:t>to</a:t>
            </a:r>
            <a:r>
              <a:rPr lang="en-US" sz="2000" b="1" i="1" spc="-15" dirty="0">
                <a:solidFill>
                  <a:srgbClr val="FF0000"/>
                </a:solidFill>
                <a:latin typeface="Calibri" panose="020F0502020204030204" pitchFamily="34" charset="0"/>
                <a:cs typeface="Calibri" panose="020F0502020204030204" pitchFamily="34" charset="0"/>
              </a:rPr>
              <a:t> </a:t>
            </a:r>
            <a:r>
              <a:rPr lang="en-US" sz="2000" b="1" i="1" spc="5" dirty="0">
                <a:solidFill>
                  <a:srgbClr val="FF0000"/>
                </a:solidFill>
                <a:latin typeface="Calibri" panose="020F0502020204030204" pitchFamily="34" charset="0"/>
                <a:cs typeface="Calibri" panose="020F0502020204030204" pitchFamily="34" charset="0"/>
              </a:rPr>
              <a:t>our website</a:t>
            </a:r>
            <a:endParaRPr lang="en-US" sz="2000" dirty="0">
              <a:solidFill>
                <a:srgbClr val="FF0000"/>
              </a:solidFill>
              <a:latin typeface="Calibri" panose="020F0502020204030204" pitchFamily="34" charset="0"/>
              <a:cs typeface="Calibri" panose="020F0502020204030204" pitchFamily="34" charset="0"/>
            </a:endParaRPr>
          </a:p>
          <a:p>
            <a:pPr marL="4445">
              <a:lnSpc>
                <a:spcPts val="1465"/>
              </a:lnSpc>
            </a:pPr>
            <a:endParaRPr lang="en-US" sz="2000" dirty="0">
              <a:solidFill>
                <a:srgbClr val="FF0000"/>
              </a:solidFill>
              <a:latin typeface="Calibri" panose="020F0502020204030204" pitchFamily="34" charset="0"/>
              <a:cs typeface="Calibri" panose="020F0502020204030204" pitchFamily="34" charset="0"/>
            </a:endParaRPr>
          </a:p>
          <a:p>
            <a:endParaRPr lang="en-IN" sz="2000" dirty="0"/>
          </a:p>
        </p:txBody>
      </p:sp>
      <p:pic>
        <p:nvPicPr>
          <p:cNvPr id="19" name="Picture 18">
            <a:extLst>
              <a:ext uri="{FF2B5EF4-FFF2-40B4-BE49-F238E27FC236}">
                <a16:creationId xmlns:a16="http://schemas.microsoft.com/office/drawing/2014/main" id="{42EDB3A0-6CEE-5B01-CEA0-B7D9C04741D5}"/>
              </a:ext>
            </a:extLst>
          </p:cNvPr>
          <p:cNvPicPr>
            <a:picLocks noChangeAspect="1"/>
          </p:cNvPicPr>
          <p:nvPr/>
        </p:nvPicPr>
        <p:blipFill>
          <a:blip r:embed="rId5"/>
          <a:stretch>
            <a:fillRect/>
          </a:stretch>
        </p:blipFill>
        <p:spPr>
          <a:xfrm>
            <a:off x="1812420" y="353036"/>
            <a:ext cx="8696130" cy="670619"/>
          </a:xfrm>
          <a:prstGeom prst="rect">
            <a:avLst/>
          </a:prstGeom>
        </p:spPr>
      </p:pic>
      <p:pic>
        <p:nvPicPr>
          <p:cNvPr id="20" name="Picture 19">
            <a:extLst>
              <a:ext uri="{FF2B5EF4-FFF2-40B4-BE49-F238E27FC236}">
                <a16:creationId xmlns:a16="http://schemas.microsoft.com/office/drawing/2014/main" id="{9716D41A-18F3-8153-5879-07C142E359A1}"/>
              </a:ext>
            </a:extLst>
          </p:cNvPr>
          <p:cNvPicPr>
            <a:picLocks noChangeAspect="1"/>
          </p:cNvPicPr>
          <p:nvPr/>
        </p:nvPicPr>
        <p:blipFill>
          <a:blip r:embed="rId6"/>
          <a:stretch>
            <a:fillRect/>
          </a:stretch>
        </p:blipFill>
        <p:spPr>
          <a:xfrm>
            <a:off x="450940" y="415062"/>
            <a:ext cx="914479" cy="597460"/>
          </a:xfrm>
          <a:prstGeom prst="rect">
            <a:avLst/>
          </a:prstGeom>
        </p:spPr>
      </p:pic>
      <p:pic>
        <p:nvPicPr>
          <p:cNvPr id="21" name="Picture 20">
            <a:extLst>
              <a:ext uri="{FF2B5EF4-FFF2-40B4-BE49-F238E27FC236}">
                <a16:creationId xmlns:a16="http://schemas.microsoft.com/office/drawing/2014/main" id="{2FDD3765-3E61-AD38-96CF-6504EEBE42CD}"/>
              </a:ext>
            </a:extLst>
          </p:cNvPr>
          <p:cNvPicPr>
            <a:picLocks noChangeAspect="1"/>
          </p:cNvPicPr>
          <p:nvPr/>
        </p:nvPicPr>
        <p:blipFill>
          <a:blip r:embed="rId7"/>
          <a:stretch>
            <a:fillRect/>
          </a:stretch>
        </p:blipFill>
        <p:spPr>
          <a:xfrm>
            <a:off x="10937494" y="202965"/>
            <a:ext cx="864000" cy="864000"/>
          </a:xfrm>
          <a:prstGeom prst="rect">
            <a:avLst/>
          </a:prstGeom>
        </p:spPr>
      </p:pic>
    </p:spTree>
    <p:extLst>
      <p:ext uri="{BB962C8B-B14F-4D97-AF65-F5344CB8AC3E}">
        <p14:creationId xmlns:p14="http://schemas.microsoft.com/office/powerpoint/2010/main" val="1702247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698</Words>
  <Application>Microsoft Office PowerPoint</Application>
  <PresentationFormat>Widescreen</PresentationFormat>
  <Paragraphs>89</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Aparajita</vt:lpstr>
      <vt:lpstr>Arial</vt:lpstr>
      <vt:lpstr>Arial Rounded MT Bold</vt:lpstr>
      <vt:lpstr>Calibri</vt:lpstr>
      <vt:lpstr>Calibri Light</vt:lpstr>
      <vt:lpstr>Open Sans</vt:lpstr>
      <vt:lpstr>Times New Roman</vt:lpstr>
      <vt:lpstr>Wingdings</vt:lpstr>
      <vt:lpstr>Office Theme</vt:lpstr>
      <vt:lpstr>B. Tech Project On Music Compiler</vt:lpstr>
      <vt:lpstr>  Table Of Content</vt:lpstr>
      <vt:lpstr>INTRODUCTION</vt:lpstr>
      <vt:lpstr>PowerPoint Presentation</vt:lpstr>
      <vt:lpstr>Abstract</vt:lpstr>
      <vt:lpstr>Problem Statement</vt:lpstr>
      <vt:lpstr>Survey</vt:lpstr>
      <vt:lpstr>Methodology</vt:lpstr>
      <vt:lpstr>Technology Used</vt:lpstr>
      <vt:lpstr>Flow Chart</vt:lpstr>
      <vt:lpstr>Experimental Details</vt:lpstr>
      <vt:lpstr> Result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Tech Project On Music Compiler</dc:title>
  <dc:creator>Hemant Chaudhary</dc:creator>
  <cp:lastModifiedBy>Saksham Tomar</cp:lastModifiedBy>
  <cp:revision>3</cp:revision>
  <dcterms:created xsi:type="dcterms:W3CDTF">2024-05-25T06:47:44Z</dcterms:created>
  <dcterms:modified xsi:type="dcterms:W3CDTF">2024-07-03T08:15:47Z</dcterms:modified>
</cp:coreProperties>
</file>