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5.xml" ContentType="application/vnd.openxmlformats-officedocument.presentationml.notesSlide+xml"/>
  <Override PartName="/ppt/ink/ink9.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MuseoModerno Medium" panose="020B0604020202020204" charset="0"/>
      <p:regular r:id="rId10"/>
    </p:embeddedFont>
    <p:embeddedFont>
      <p:font typeface="Source Sans Pro" panose="020B0503030403020204" pitchFamily="34" charset="0"/>
      <p:regular r:id="rId11"/>
      <p:bold r:id="rId12"/>
    </p:embeddedFont>
    <p:embeddedFont>
      <p:font typeface="Source Sans Pro Bold" panose="020B0703030403020204" charset="0"/>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7T06:42:42.567"/>
    </inkml:context>
    <inkml:brush xml:id="br0">
      <inkml:brushProperty name="width" value="0.35" units="cm"/>
      <inkml:brushProperty name="height" value="0.35" units="cm"/>
      <inkml:brushProperty name="color" value="#FFFFFF"/>
    </inkml:brush>
  </inkml:definitions>
  <inkml:trace contextRef="#ctx0" brushRef="#br0">4239 883 24575,'-466'0'0,"445"2"0,1 0 0,1 1 0,-1 1 0,0 1 0,-25 10 0,24-7 0,0-2 0,-1 0 0,0-1 0,-25 1 0,-300-4 0,166-4 0,159 2 0,-1 2 0,0 1 0,1 1 0,-24 6 0,4-2 0,0-3 0,-1-1 0,1-3 0,-58-4 0,10 1 0,-901 2 0,973-1 0,1-2 0,-1 1 0,1-2 0,0 0 0,-31-13 0,27 9 0,1 2 0,-1 0 0,-29-4 0,-40-6 0,60 10 0,-1 1 0,-35-2 0,53 7 0,-24 0 0,0-2 0,0-1 0,-38-9 0,50 7 0,0 2 0,-38-1 0,4 1 0,57 3 0,0 0 0,-1 0 0,1 0 0,0 0 0,0-1 0,-1 1 0,1-1 0,0 1 0,0-1 0,0 0 0,-1 0 0,1 0 0,0 0 0,0-1 0,1 1 0,-1-1 0,0 1 0,0-1 0,1 1 0,-1-1 0,1 0 0,-1 0 0,1 0 0,0 0 0,-1 0 0,1 0 0,0 0 0,1 0 0,-1 0 0,0 0 0,1-1 0,-1 1 0,0-3 0,1-6 0,0-1 0,1 1 0,0-1 0,1 1 0,6-20 0,1-16 0,-8 29 0,-2 1 0,0-1 0,-1 0 0,-7-32 0,-2-17 0,7 40 0,-1 0 0,-1 1 0,-2-1 0,0 2 0,-2-1 0,-1 1 0,-14-25 0,13 31 0,1 1 0,1-1 0,1-1 0,0 1 0,2-2 0,0 1 0,1-1 0,2 0 0,-4-30 0,9 34 0,5 25 0,6 29 0,-4 6 0,-2 1 0,-2 0 0,-2 0 0,-6 62 0,2-11 0,4 7 0,-5 104 0,3-202 0,-1-1 0,0 0 0,1 0 0,-1 0 0,0 0 0,0 0 0,-1 0 0,1 0 0,-1 0 0,1-1 0,-1 1 0,0-1 0,0 1 0,0-1 0,-1 1 0,1-1 0,0 0 0,-1 0 0,1 0 0,-1 0 0,0-1 0,0 1 0,1-1 0,-1 0 0,0 0 0,0 0 0,0 0 0,-1 0 0,1 0 0,-4 0 0,-11 1 0,-1-1 0,0 0 0,0-2 0,-20-2 0,5 1 0,-55 1 0,-41-2 0,105-2-1365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7T06:42:49.697"/>
    </inkml:context>
    <inkml:brush xml:id="br0">
      <inkml:brushProperty name="width" value="0.35" units="cm"/>
      <inkml:brushProperty name="height" value="0.35" units="cm"/>
      <inkml:brushProperty name="color" value="#FFFFFF"/>
    </inkml:brush>
  </inkml:definitions>
  <inkml:trace contextRef="#ctx0" brushRef="#br0">50 783 24575,'497'0'0,"-477"0"0,-1 1 0,32 7 0,-45-7 0,-1 0 0,1 0 0,0 1 0,-1 0 0,1 0 0,-1 0 0,0 1 0,0 0 0,0 0 0,0 0 0,0 0 0,8 9 0,-13-12 0,1 1 0,-1 0 0,1-1 0,-1 1 0,1 0 0,-1 0 0,0-1 0,1 1 0,-1 0 0,0 0 0,1 0 0,-1-1 0,0 1 0,0 0 0,0 0 0,0 0 0,0 0 0,0 0 0,0 0 0,0-1 0,0 1 0,0 0 0,-1 0 0,1 0 0,0 0 0,-1-1 0,1 1 0,-1 1 0,-1 1 0,0-1 0,0 0 0,0 0 0,0 0 0,0 0 0,0-1 0,0 1 0,-1-1 0,-3 3 0,-3 0 0,-1 0 0,0 0 0,0 0 0,-12 1 0,-38 3 0,1-3 0,-1-3 0,-72-6 0,54 1 0,-85 7 0,161-4 0,0 0 0,-1 0 0,1 1 0,0-1 0,0 1 0,-1-1 0,1 1 0,0 0 0,0 0 0,0 0 0,0 0 0,0 0 0,-2 2 0,3-3 0,1 1 0,0-1 0,0 0 0,-1 1 0,1-1 0,0 1 0,0-1 0,0 0 0,0 1 0,0-1 0,-1 0 0,1 1 0,0-1 0,0 1 0,0-1 0,0 1 0,0-1 0,0 0 0,0 1 0,0-1 0,0 1 0,1-1 0,-1 0 0,0 1 0,0-1 0,0 1 0,14 13 0,0-5 0,1-1 0,-1 0 0,1-1 0,0-1 0,21 6 0,85 15 0,-20-5 0,-69-16 0,1 0 0,40 1 0,40 7 0,-61-6 0,1-3 0,0-2 0,62-4 0,76 4 0,-116 11 0,-56-9 0,1-1 0,22 2 0,295-4 0,-235-3 0,-1165 1 0,1054 0 0,-1-1 0,1 0 0,-1-1 0,1 0 0,0 0 0,0-1 0,-1 0 0,2 0 0,-1-1 0,0-1 0,-8-5 0,0 1 0,-1 0 0,0 2 0,0 0 0,0 1 0,-1 0 0,0 2 0,0 0 0,0 1 0,-37 0 0,42 2 0,-1-1 0,1 0 0,-1-1 0,1-1 0,0 0 0,-25-11 0,-5-2 0,27 13 0,0 0 0,-1 1 0,1 1 0,0 0 0,-24 2 0,67 1 0,1 1 0,43 9 0,15 14 0,-40-11 0,1-1 0,0-3 0,1-1 0,75 3 0,125-14 0,-246 3 0,0-1 0,0 0 0,0 0 0,1 0 0,-1 0 0,0 0 0,0 0 0,0 0 0,0 0 0,0-1 0,0 1 0,0 0 0,0-1 0,0 1 0,0 0 0,0-1 0,0 1 0,0-1 0,-1 0 0,1 1 0,0-1 0,0 0 0,0 1 0,-1-1 0,2-1 0,-2 0 0,0 1 0,0-1 0,0 1 0,0-1 0,-1 1 0,1 0 0,0-1 0,-1 1 0,1-1 0,-1 1 0,1 0 0,-1-1 0,0 1 0,0 0 0,1 0 0,-1 0 0,0-1 0,-2 0 0,-10-13 0,-1 0 0,-28-23 0,27 25 0,0-1 0,-22-24 0,33 32 0,0 1 0,0-1 0,0 0 0,1-1 0,0 1 0,0-1 0,1 1 0,0-1 0,0 0 0,0 1 0,0-12 0,0-5 0,2-1 0,1 1 0,0 0 0,2 0 0,1 0 0,1 0 0,10-30 0,2 7 0,2 1 0,36-63 0,-33 63 0,32-93 0,-20 45 0,-31 87 0,0-1 0,-1 0 0,0 0 0,0 0 0,-1 0 0,1-12 0,-2 17 0,0 1 0,0-1 0,0 0 0,0 0 0,-1 0 0,1 0 0,-1 1 0,0-1 0,1 0 0,-1 0 0,0 1 0,0-1 0,0 1 0,0-1 0,0 1 0,0-1 0,0 1 0,-1-1 0,1 1 0,-1 0 0,1 0 0,-1 0 0,1 0 0,-1 0 0,1 0 0,-1 0 0,0 0 0,1 1 0,-1-1 0,-3 0 0,-15-3 0,1 0 0,0 2 0,-40-1 0,-61 9 0,78-2 0,-80 16 0,101-14 0,1 0 0,0 2 0,0 0 0,0 1 0,-30 19 0,21-10 0,7-4 0,-1 1 0,-31 29 0,48-39 0,1 0 0,0 1 0,0 0 0,1 0 0,-1 0 0,1 0 0,0 1 0,1 0 0,0-1 0,0 1 0,0 1 0,1-1 0,-2 14 0,2-12 0,1 1 0,0-1 0,1 0 0,0 0 0,1 1 0,0-1 0,0 0 0,1 0 0,0 0 0,1 0 0,4 10 0,-4-13 0,1 0 0,0 0 0,0 0 0,0 0 0,1-1 0,0 1 0,0-1 0,0 0 0,1-1 0,0 1 0,0-1 0,0 0 0,0-1 0,13 6 0,3 0 0,0-2 0,1 0 0,0-1 0,1-1 0,25 2 0,120 0 0,-125-6 0,651-41 0,-492 22 0,158 12 0,-303 6 0,-176 5 0,-118 21 0,-81 5 0,285-30 0,-265-3 0,293 2 0,1 0 0,-1-1 0,1 1 0,0-1 0,-1 0 0,1 1 0,0-2 0,-1 1 0,1 0 0,0-1 0,0 1 0,0-1 0,0 0 0,0 0 0,0 0 0,1-1 0,-1 1 0,1 0 0,-1-1 0,1 0 0,0 0 0,0 1 0,0-1 0,1-1 0,-1 1 0,1 0 0,-1 0 0,1 0 0,0-1 0,0 1 0,1 0 0,-1-1 0,1 1 0,-1-1 0,1 1 0,0-1 0,1 1 0,-1-1 0,0 1 0,2-5 0,0-3 32,1 0 0,0 0 0,1 1 0,0-1 0,1 1-1,0 0 1,8-13 0,6-4-62,26-29-1,18-26-1528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7T06:42:57.203"/>
    </inkml:context>
    <inkml:brush xml:id="br0">
      <inkml:brushProperty name="width" value="0.35" units="cm"/>
      <inkml:brushProperty name="height" value="0.35" units="cm"/>
      <inkml:brushProperty name="color" value="#FFFFFF"/>
    </inkml:brush>
  </inkml:definitions>
  <inkml:trace contextRef="#ctx0" brushRef="#br0">2895 0 24575,'-1582'0'0,"1563"1"0,-1 1 0,1 1 0,-23 6 0,20-3 0,-42 3 0,-311-6 0,193-5 0,83 0 0,-112 5 0,72 18 0,100-14 0,-43 15-1365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7T06:43:02.709"/>
    </inkml:context>
    <inkml:brush xml:id="br0">
      <inkml:brushProperty name="width" value="0.35" units="cm"/>
      <inkml:brushProperty name="height" value="0.35" units="cm"/>
      <inkml:brushProperty name="color" value="#FFFFFF"/>
    </inkml:brush>
  </inkml:definitions>
  <inkml:trace contextRef="#ctx0" brushRef="#br0">2970 1 24575,'1'100'0,"-3"111"0,1-208 0,1 0 0,-1 0 0,0 0 0,1 0 0,-1 0 0,-1 0 0,1 0 0,0 0 0,-1-1 0,1 1 0,-1 0 0,0-1 0,0 1 0,0-1 0,0 0 0,-1 1 0,1-1 0,-1 0 0,1-1 0,-1 1 0,1 0 0,-1-1 0,0 1 0,0-1 0,0 0 0,0 0 0,0 0 0,0 0 0,0-1 0,-4 1 0,-12 1 0,0 0 0,0-2 0,0 0 0,-20-4 0,5 2 0,-241-1 0,207 3 0,48 1 0,1 1 0,-1 1 0,-21 6 0,18-3 0,-41 3 0,-52-8 0,-14 0 0,54 13 0,57-9 0,-1-1 0,-22 2 0,6-4 0,21-2 0,1 0 0,-1 1 0,0 1 0,1 0 0,-1 1 0,1 1 0,0 0 0,-20 9 0,12-2 0,-1-1 0,0-1 0,-1-1 0,0-1 0,0-1 0,-1-1 0,1-1 0,-1-1 0,-37-1 0,-1086-4 0,1122 4 0,0 1 0,-47 11 0,13-2 0,36-6-1365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7T06:43:04.683"/>
    </inkml:context>
    <inkml:brush xml:id="br0">
      <inkml:brushProperty name="width" value="0.35" units="cm"/>
      <inkml:brushProperty name="height" value="0.35" units="cm"/>
      <inkml:brushProperty name="color" value="#FFFFFF"/>
    </inkml:brush>
  </inkml:definitions>
  <inkml:trace contextRef="#ctx0" brushRef="#br0">1432 341 24575,'-108'1'0,"-117"-3"0,196-1 0,-34-9 0,39 6 0,-1 2 0,-30-2 0,29 4 0,-1-2 0,0-2 0,1 0 0,-45-17 0,27 8 0,11 4 0,-54-14 0,69 22 0,-59-12 0,-100-33 0,127 27 0,36 14 0,-1 0 0,1 2 0,-23-6 0,21 8 0,0 0 0,0-1 0,-29-10 0,41 12 0,0 0 0,0 0 0,0 0 0,0 0 0,1-1 0,-1 1 0,1-1 0,-1 0 0,1 0 0,0-1 0,0 1 0,1 0 0,-1-1 0,1 0 0,-4-6 0,-4-14-1365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7T06:44:24.361"/>
    </inkml:context>
    <inkml:brush xml:id="br0">
      <inkml:brushProperty name="width" value="0.35" units="cm"/>
      <inkml:brushProperty name="height" value="0.35" units="cm"/>
      <inkml:brushProperty name="color" value="#FFFFFF"/>
    </inkml:brush>
  </inkml:definitions>
  <inkml:trace contextRef="#ctx0" brushRef="#br0">1043 1769 24575,'-1043'0'0,"1903"0"0,-859 0 0,1 0 0,-1 0 0,1-1 0,-1 1 0,0 0 0,1 1 0,-1-1 0,1 0 0,-1 0 0,0 0 0,1 1 0,-1-1 0,0 1 0,1-1 0,-1 1 0,0 0 0,0-1 0,1 1 0,0 1 0,-3-1 0,1 0 0,-1 0 0,0 0 0,0 0 0,0 0 0,0-1 0,0 1 0,0 0 0,0-1 0,0 1 0,-1 0 0,1-1 0,0 0 0,0 1 0,0-1 0,-1 0 0,1 1 0,0-1 0,-1 0 0,1 0 0,-2 0 0,-73 9 0,0-3 0,-129-6 0,94-2 0,72 0 0,23 1 0,-1 1 0,1 0 0,-1 1 0,-30 6 0,32 1 0,15-8 0,0 0 0,0 1 0,0-1 0,0 0 0,0 1 0,0-1 0,0 0 0,1 1 0,-1-1 0,0 0 0,0 0 0,0 1 0,0-1 0,1 0 0,-1 0 0,0 1 0,0-1 0,0 0 0,1 0 0,-1 1 0,0-1 0,0 0 0,1 0 0,-1 0 0,0 0 0,1 0 0,-1 1 0,0-1 0,1 0 0,33 7 0,8-9 0,0-2 0,0-1 0,46-13 0,63-9 0,-127 24 0,0-2 0,-1-1 0,41-15 0,-29 9 0,41-6 0,-101 20 0,-41-3 0,5 0 0,-339 21 0,333-16 0,-38 6 0,94-8 0,1 0 0,-1 1 0,1 1 0,-1-1 0,1 1 0,1 1 0,-14 8 0,21-12 0,0 0 0,0 0 0,1 0 0,-1 0 0,1 1 0,-1-1 0,1 1 0,-1-1 0,1 1 0,0 0 0,0-1 0,-2 5 0,3-6 0,-1 1 0,1 0 0,0-1 0,0 1 0,0 0 0,0-1 0,0 1 0,0-1 0,0 1 0,1 0 0,-1-1 0,0 1 0,0 0 0,0-1 0,0 1 0,1-1 0,-1 1 0,0-1 0,1 1 0,-1 0 0,0-1 0,1 1 0,-1-1 0,1 0 0,-1 1 0,2 0 0,2 1 0,0 1 0,0-1 0,1 0 0,-1-1 0,1 1 0,-1-1 0,1 0 0,0 0 0,-1-1 0,6 1 0,135 4 0,247-23 0,-29-1 0,-352 18 0,-1 1 0,1 1 0,-1 0 0,16 4 0,-26-5 0,0 0 0,1-1 0,-1 2 0,0-1 0,0 0 0,1 0 0,-1 0 0,0 0 0,0 0 0,0 0 0,1 0 0,-1 0 0,0 0 0,0 0 0,0 0 0,1 0 0,-1 1 0,0-1 0,0 0 0,0 0 0,1 0 0,-1 0 0,0 0 0,0 1 0,0-1 0,0 0 0,0 0 0,0 0 0,1 1 0,-1-1 0,0 0 0,0 0 0,0 1 0,0-1 0,0 0 0,0 0 0,0 0 0,0 1 0,0-1 0,0 0 0,0 0 0,0 1 0,0-1 0,0 0 0,0 0 0,0 1 0,0-1 0,0 0 0,-1 0 0,1 0 0,0 1 0,0-1 0,0 0 0,-17 12 0,-28 6 0,-244 66 0,19-6 0,258-74 0,-95 33 0,-103 50 0,203-83 0,0 0 0,0 0 0,1 0 0,0 1 0,0 0 0,0 0 0,0 1 0,1 0 0,0 0 0,-5 7 0,9-11 0,0-1 0,0 1 0,0 0 0,1-1 0,-1 1 0,0 0 0,1 0 0,0-1 0,-1 1 0,1 0 0,0 0 0,0 0 0,0 0 0,0 0 0,0 0 0,0-1 0,0 1 0,2 3 0,-1-3 0,0 0 0,0 0 0,1 0 0,-1 0 0,1 0 0,0 0 0,0 0 0,0 0 0,-1-1 0,1 1 0,1-1 0,-1 0 0,0 1 0,0-1 0,0 0 0,1 0 0,4 1 0,43 13 0,0-1 0,2-3 0,-1-2 0,61 3 0,210-7 0,-201-6 0,-180 0 0,-1 2 0,1 3 0,0 3 0,-94 22 0,106-19 0,-23 6 0,66-16 0,1 2 0,0-1 0,0 0 0,0 1 0,0-1 0,0 1 0,0 0 0,0 0 0,0 0 0,1 0 0,-1 1 0,1-1 0,-1 1 0,1-1 0,-3 6 0,4-7 0,1 0 0,0 1 0,-1-1 0,1 0 0,0 0 0,0 0 0,-1 0 0,1 1 0,0-1 0,0 0 0,1 0 0,-1 1 0,0-1 0,0 0 0,1 0 0,-1 0 0,0 0 0,1 0 0,-1 1 0,1-1 0,-1 0 0,1 0 0,0 0 0,0 0 0,-1 0 0,1-1 0,0 1 0,0 0 0,0 0 0,0 0 0,0-1 0,0 1 0,0 0 0,0-1 0,0 1 0,0-1 0,0 1 0,0-1 0,1 0 0,0 1 0,8 2 0,-1 0 0,0-1 0,16 3 0,47 1 0,1-3 0,76-6 0,-25-1 0,-81 5 0,0-2 0,0-2 0,0-2 0,69-16 0,-37 0 0,101-36 0,153-65 0,-55 29 0,-94 48 0,-136 34 0,0 2 0,0 2 0,65-2 0,129 8 0,-144 3 0,-422 12 0,-13 0 0,269-15 0,1-3 0,-126-24 0,142 18 0,-1 1 0,0 4 0,-77 1 0,125 5 0,-1-1 0,1 0 0,-1 0 0,1-1 0,-1 0 0,1-1 0,0 0 0,-1 0 0,1-1 0,-10-4 0,18 7 0,-1-1 0,1 1 0,0 0 0,0-1 0,0 1 0,0-1 0,0 1 0,0-1 0,0 1 0,0 0 0,0-1 0,0 1 0,0-1 0,0 1 0,0 0 0,0-1 0,0 1 0,0-1 0,0 1 0,1 0 0,-1-1 0,0 1 0,0-1 0,0 1 0,1 0 0,-1-1 0,0 1 0,1 0 0,-1-1 0,0 1 0,1 0 0,-1 0 0,0-1 0,1 1 0,-1 0 0,0 0 0,1 0 0,-1 0 0,1-1 0,-1 1 0,0 0 0,1 0 0,-1 0 0,1 0 0,19-10 0,0 4 0,1 2 0,-1 0 0,0 1 0,1 0 0,40 2 0,3-1 0,-61 2 0,0 0 0,0-1 0,0 1 0,0-1 0,0 0 0,0 0 0,0 0 0,0 0 0,0 0 0,0-1 0,-1 1 0,5-4 0,-7 5 0,0 0 0,1-1 0,-1 1 0,0 0 0,0-1 0,1 1 0,-1 0 0,0-1 0,0 1 0,0 0 0,0-1 0,1 1 0,-1 0 0,0-1 0,0 1 0,0 0 0,0-1 0,0 1 0,0-1 0,0 1 0,0 0 0,0-1 0,0 1 0,0-1 0,0 1 0,0 0 0,0-1 0,0 1 0,-1 0 0,1-1 0,0 1 0,0 0 0,0-1 0,-1 0 0,0 0 0,-1 0 0,0 0 0,1-1 0,-1 1 0,0 0 0,0 0 0,0 0 0,0 1 0,0-1 0,0 0 0,-3 0 0,-57-12 0,-2 3 0,-115-3 0,123 10 0,-240-4 0,28 1 0,265 6 0,0 0 0,0 0 0,1 0 0,-1 0 0,0-1 0,1 1 0,-1-1 0,0 0 0,1 0 0,-1 0 0,1 0 0,-1 0 0,1-1 0,0 1 0,-1-1 0,1 1 0,-2-3 0,3 3 0,1 1 0,0-1 0,-1 0 0,1 0 0,0 1 0,-1-1 0,1 0 0,0 0 0,0 1 0,0-1 0,0 0 0,0 0 0,0 1 0,0-1 0,0 0 0,0 0 0,0 0 0,0 1 0,0-1 0,1 0 0,-1 0 0,1 0 0,0-2 0,0 1 0,1 0 0,-1-1 0,1 1 0,0 0 0,0 0 0,0 0 0,0 0 0,2-1 0,12-8 0,0 2 0,0 0 0,1 0 0,0 2 0,1 0 0,28-7 0,-6 1 0,584-174 0,12 22 0,-590 153 0,745-147 0,-657 144 0,-96 13 0,0-2 0,0-2 0,69-19 0,-80 17 0,1 1 0,0 1 0,0 1 0,37-1 0,116 7 0,-75 1 0,419-2 0,-505-2 0,-20 2 0,0 0 0,0 0 0,0 0 0,1 0 0,-1 0 0,0 0 0,0 0 0,0 0 0,0-1 0,0 1 0,0 0 0,0 0 0,0 0 0,0 0 0,0 0 0,1 0 0,-1 0 0,0 0 0,0-1 0,0 1 0,0 0 0,0 0 0,0 0 0,0 0 0,0 0 0,0 0 0,0 0 0,0-1 0,0 1 0,0 0 0,0 0 0,0 0 0,0 0 0,0 0 0,0 0 0,0 0 0,0-1 0,0 1 0,-1 0 0,1 0 0,0 0 0,0 0 0,0 0 0,0 0 0,0 0 0,0 0 0,0 0 0,0-1 0,0 1 0,0 0 0,-1 0 0,1 0 0,0 0 0,0 0 0,0 0 0,0 0 0,0 0 0,0 0 0,0 0 0,-1 0 0,-36-12 0,-149-15-23,-236-3-1,361 27-19,-962-11 126,925 14-76,971-40-7,-575-2 0,-258 37 0,-32 5 0,0 0 0,1-1 0,-1-1 0,0 1 0,0-1 0,14-6 0,-21 8 0,0 0 0,-1-1 0,1 1 0,0-1 0,0 0 0,-1 1 0,1-1 0,0 0 0,-1 1 0,1-1 0,-1 0 0,1 0 0,-1 1 0,1-1 0,-1 0 0,1 0 0,-1 0 0,0 0 0,1 1 0,-1-1 0,0 0 0,0 0 0,0 0 0,0 0 0,0 0 0,0 0 0,0 0 0,0 0 0,0 0 0,0 0 0,0 0 0,-1 0 0,1 1 0,0-1 0,-1 0 0,1 0 0,0 0 0,-1 0 0,1 1 0,-1-1 0,0 0 0,1 0 0,-1 1 0,1-1 0,-1 0 0,0 1 0,-1-2 0,-4-3 0,1 0 0,-1 0 0,-1 0 0,-11-7 0,-4 1 0,0 1 0,-1 1 0,0 1 0,-30-6 0,-105-15 0,114 22 0,-364-43 0,-14-3 0,391 49 0,24 4 0,0 0 0,0 0 0,1-1 0,-1-1 0,1 1 0,-1-1 0,1 0 0,-1 0 0,1-1 0,0 1 0,0-1 0,-7-6 0,12 9 0,0-1 0,1 0 0,-1 0 0,0 0 0,1 1 0,-1-1 0,1 0 0,-1 0 0,1 0 0,-1 0 0,1 0 0,0 0 0,-1 0 0,1 0 0,0 0 0,0 0 0,0 0 0,0 0 0,0 0 0,0 0 0,0 0 0,0 0 0,0 0 0,0 0 0,0 0 0,1 0 0,-1 0 0,1 0 0,-1 0 0,0 0 0,1 0 0,0 0 0,-1 0 0,1 0 0,-1 0 0,1 1 0,0-1 0,1-1 0,1-1 0,1-1 0,1 1 0,-1 0 0,0 0 0,1 0 0,8-4 0,17-4 0,0 0 0,58-10 0,-31 8 0,214-45 0,-202 47 0,1 4 0,72 2 0,-142 5 0,13 1 0,0-2 0,1 1 0,13-4 0,-26 4 0,-1 0 0,1 0 0,-1 0 0,1 0 0,-1 0 0,1 0 0,0 0 0,-1-1 0,1 1 0,-1 0 0,1 0 0,-1-1 0,1 1 0,-1 0 0,1-1 0,-1 1 0,0 0 0,1-1 0,-1 1 0,0-1 0,1 1 0,-1-1 0,1 0 0,-8-7 0,-26-6 0,-162-21 0,-628-40-976,-13 64-1,679 14 2440,731-3-973,-560 0-490,-8 1 0,0-1 0,-1 1 0,1-1 0,0-1 0,0 1 0,0-1 0,-1 0 0,1-1 0,-1 1 0,1-1 0,8-4 0,-14 6 0,0 0 0,0-1 0,0 1 0,0 0 0,0 0 0,1-1 0,-1 1 0,0 0 0,0 0 0,0-1 0,0 1 0,0 0 0,0-1 0,0 1 0,0 0 0,0 0 0,0-1 0,0 1 0,0 0 0,0 0 0,0-1 0,0 1 0,0 0 0,-1 0 0,1-1 0,0 1 0,0 0 0,0 0 0,0-1 0,0 1 0,-1 0 0,1 0 0,0-1 0,0 1 0,0 0 0,-1 0 0,1 0 0,0 0 0,0 0 0,-1-1 0,1 1 0,0 0 0,0 0 0,-1 0 0,1 0 0,0 0 0,0 0 0,-1 0 0,1 0 0,0 0 0,-1 0 0,1 0 0,0 0 0,0 0 0,-1 0 0,1 0 0,-22-6 0,20 6 0,-2-1 0,0 0 0,0 0 0,0-1 0,1 1 0,-1-1 0,-5-3 0,9 5 0,-1-1 0,1 1 0,-1-1 0,1 1 0,-1-1 0,1 1 0,-1-1 0,1 0 0,-1 1 0,1-1 0,0 1 0,-1-1 0,1 0 0,0 1 0,0-1 0,0 0 0,-1 1 0,1-1 0,0 0 0,0 0 0,0 1 0,0-1 0,0 0 0,0 1 0,0-1 0,0 0 0,1 1 0,-1-1 0,0 0 0,0 1 0,1-1 0,-1 0 0,0 1 0,1-1 0,-1 0 0,0 1 0,1-1 0,-1 1 0,1-1 0,-1 1 0,1-1 0,-1 1 0,1-1 0,1 0 0,4-4 0,0 0 0,0 0 0,1 1 0,0 0 0,0 0 0,0 1 0,0-1 0,1 1 0,-1 1 0,1 0 0,13-3 0,11 1 0,53-1 0,-32 3 0,-49 1 0,0 1 0,-1-1 0,1 1 0,-1-1 0,1 0 0,-1 0 0,7-3 0,-9 3 0,-1 1 0,0 0 0,1 0 0,-1-1 0,0 1 0,1 0 0,-1 0 0,0-1 0,1 1 0,-1 0 0,0-1 0,0 1 0,1-1 0,-1 1 0,0 0 0,0-1 0,0 1 0,0-1 0,1 1 0,-1 0 0,0-1 0,0 1 0,0-1 0,0 1 0,0-1 0,0 0 0,-1 0 0,1 0 0,-1 0 0,1 0 0,-1 0 0,0 0 0,1 0 0,-1 0 0,0 0 0,0 0 0,0 0 0,0 0 0,0 1 0,0-1 0,-2-1 0,-8-5 0,-1 1 0,-1 0 0,1 0 0,-1 1 0,0 1 0,0 0 0,0 1 0,-16-2 0,-113-6 0,138 11 0,-179-1 0,180 1 0,-1-1 0,1 1 0,-1-1 0,1 0 0,-1 1 0,1-2 0,0 1 0,0 0 0,-1-1 0,1 1 0,0-1 0,0 0 0,-4-4 0,6 6 0,1-1 0,-1 0 0,1 1 0,-1-1 0,1 0 0,-1 1 0,1-1 0,0 0 0,-1 0 0,1 1 0,0-1 0,0 0 0,-1 0 0,1 0 0,0 1 0,0-1 0,0 0 0,0 0 0,0 0 0,0 0 0,0 1 0,0-3 0,1 2 0,0-1 0,0 0 0,0 1 0,0-1 0,0 0 0,0 1 0,1 0 0,-1-1 0,0 1 0,1 0 0,-1-1 0,1 1 0,-1 0 0,4-1 0,8-4 0,1 0 0,1 2 0,-1-1 0,1 2 0,0 0 0,-1 1 0,1 0 0,0 1 0,0 1 0,19 1 0,-30-1 0,0 1 0,0 0 0,0-1 0,0 1 0,0 0 0,0 1 0,-1-1 0,1 1 0,0 0 0,-1-1 0,1 2 0,-1-1 0,1 0 0,-1 1 0,0-1 0,0 1 0,0 0 0,0 0 0,-1 0 0,1 1 0,-1-1 0,0 1 0,0-1 0,0 1 0,-1 0 0,1-1 0,1 7 0,2 9 0,-1 1 0,-1-1 0,-1 1 0,0 29 0,0-14 0,1-2 0,2-1 0,1-1 0,2 1 0,1-1 0,1 0 0,2-1 0,1 0 0,2-1 0,21 34 0,24 24 0,105 120 0,-55-74 0,-84-100 0,21 27 0,81 81 0,-108-122 0,-1 0 0,-1 1 0,-1 1 0,0 1 0,22 38 0,-30-43 0,1-1 0,1-1 0,1 0 0,26 26 0,60 44 0,-55-51 0,-24-17-1365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7T06:44:33.133"/>
    </inkml:context>
    <inkml:brush xml:id="br0">
      <inkml:brushProperty name="width" value="0.35" units="cm"/>
      <inkml:brushProperty name="height" value="0.35" units="cm"/>
      <inkml:brushProperty name="color" value="#FFFFFF"/>
    </inkml:brush>
  </inkml:definitions>
  <inkml:trace contextRef="#ctx0" brushRef="#br0">1780 466 24575,'-23'-2'0,"0"-1"0,0 0 0,1-2 0,-25-8 0,-36-8 0,-11 7 0,-115-25 0,-40-23 0,-129-62 0,358 117 0,0 1 0,0 2 0,-1 0 0,1 0 0,-27 1 0,-108 5 0,58 1 0,-131-3 0,439-1 0,254 3 0,-396 4 0,0 3 0,-1 2 0,86 28 0,-109-29 0,0-2 0,1-1 0,46-1 0,143-8 0,-90-1 0,809 3 0,-930-1 0,1-2 0,0-1 0,-1 0 0,1-2 0,35-14 0,-25 9 0,14-3 0,-26 9 0,-1-2 0,0-1 0,36-17 0,-26 7 0,0 1 0,1 2 0,43-13 0,-156 27 0,-990 4 0,598-5 0,467 0 0,12-4 0,15-4 0,14 3 0,-1 2 0,1 1 0,1 3 0,58 3 0,-26 0 0,768-1 0,-818-3 0,1 0 0,-1 0 0,23-8 0,-20 5 0,42-5 0,-55 9 0,1 1 0,-1 0 0,1 0 0,-1 1 0,1 0 0,10 2 0,-17-2 0,-1 0 0,1 1 0,-1-1 0,1 0 0,-1 1 0,1-1 0,-1 1 0,0 0 0,0-1 0,0 1 0,0 0 0,0 1 0,0-1 0,0 0 0,-1 0 0,1 1 0,-1-1 0,0 1 0,1 0 0,-1-1 0,0 1 0,-1 0 0,1-1 0,0 7 0,3 21 0,-2 1 0,-1-1 0,-5 50 0,0-1 0,4-70 0,-1 1 0,1 0 0,0-1 0,1 1 0,0 0 0,4 15 0,-4-22 0,0-1 0,0 0 0,0 0 0,0 1 0,1-1 0,-1 0 0,0 0 0,1 0 0,0 0 0,-1 0 0,1-1 0,0 1 0,0 0 0,0-1 0,0 0 0,0 1 0,0-1 0,1 0 0,-1 0 0,0 0 0,1 0 0,-1 0 0,0-1 0,1 1 0,-1-1 0,1 0 0,3 1 0,0-2 0,0 1 0,1-1 0,-1 0 0,0 0 0,0-1 0,0 0 0,0 0 0,0 0 0,0-1 0,-1 1 0,1-2 0,-1 1 0,0 0 0,1-1 0,5-7 0,7-4 0,-2-2 0,27-33 0,-12 12 0,-22 28 0,0 0 0,-1 0 0,0-1 0,-1 0 0,0 0 0,0-1 0,-1 1 0,5-18 0,-11 28 0,1 1 0,-1 0 0,0-1 0,0 1 0,0-1 0,0 1 0,0-1 0,0 1 0,0-1 0,0 1 0,0 0 0,0-1 0,0 1 0,0-1 0,0 1 0,0-1 0,-1 1 0,1-1 0,0 1 0,0 0 0,0-1 0,-1 1 0,1-1 0,0 1 0,0 0 0,-1-1 0,1 1 0,0 0 0,-1 0 0,1-1 0,-1 1 0,1 0 0,0 0 0,-1-1 0,1 1 0,-1 0 0,0 0 0,-24-1 0,-29 13 0,52-12 0,-38 10 0,0-1 0,0-3 0,-55 2 0,-125-8 0,91-2 0,-13 2-1365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7T06:44:40.013"/>
    </inkml:context>
    <inkml:brush xml:id="br0">
      <inkml:brushProperty name="width" value="0.35" units="cm"/>
      <inkml:brushProperty name="height" value="0.35" units="cm"/>
      <inkml:brushProperty name="color" value="#FFFFFF"/>
    </inkml:brush>
  </inkml:definitions>
  <inkml:trace contextRef="#ctx0" brushRef="#br0">3460 254 24575,'-2728'0'0,"2697"2"0,1 1 0,-1 2 0,-56 16 0,53-12 0,1-1 0,-62 6 0,66-11 0,-45 10 0,47-7 0,0-2 0,-32 2 0,33-3 0,-1 0 0,-30 9 0,-7 0 0,159-13 0,-33 3 0,643-3 0,-675 0 0,0-2 0,40-10 0,-4 2 0,-8 0 0,63-21 0,-84 22 0,-16 5 0,1 1 0,0 1 0,26 0 0,-33 3 0,-1 0 0,1-1 0,0-1 0,-1-1 0,0 0 0,0 0 0,0-2 0,0 1 0,16-9 0,4-8 0,1 1 0,1 2 0,1 2 0,0 1 0,55-14 0,-2 2 0,-67 19 0,-1 1 0,1 1 0,37-5 0,50-5 0,-63 9 0,76-4 0,403 12 0,-518 0 69,-1-2-1,0 1 0,0-1 0,14-3 1,-18 3-164,-1 0 0,0 0 0,1 0 0,-1 0 1,0 0-1,0 0 0,0-1 0,0 1 0,0-1 0,0 0 1,0 1-1,0-1 0,-1 0 0,1 0 0,-1 0 1,1 0-1,1-4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7T06:44:07.275"/>
    </inkml:context>
    <inkml:brush xml:id="br0">
      <inkml:brushProperty name="width" value="0.35" units="cm"/>
      <inkml:brushProperty name="height" value="0.35" units="cm"/>
      <inkml:brushProperty name="color" value="#FFFFFF"/>
    </inkml:brush>
  </inkml:definitions>
  <inkml:trace contextRef="#ctx0" brushRef="#br0">530 490 24575,'11'-1'0,"0"-1"0,1-1 0,-1 1 0,0-2 0,-1 0 0,1 0 0,-1-1 0,13-7 0,1 0 0,-21 10 0,0 1 0,0-1 0,0 0 0,0 1 0,0-1 0,0-1 0,-1 1 0,1 0 0,-1-1 0,1 1 0,-1-1 0,0 0 0,0 1 0,0-1 0,0 0 0,-1 0 0,1-1 0,-1 1 0,0 0 0,0 0 0,0-1 0,0 1 0,-1-1 0,1 1 0,-1 0 0,0-1 0,0-6 0,-1 6 0,0-1 0,0 0 0,-1 0 0,1 0 0,-1 1 0,0-1 0,-1 1 0,1-1 0,-1 1 0,1 0 0,-1 0 0,-1 0 0,1 1 0,0-1 0,-1 1 0,0-1 0,0 1 0,-7-4 0,0 1 0,-1 0 0,1 1 0,-1 1 0,0 0 0,0 1 0,0 0 0,0 1 0,-18-2 0,-14 2 0,-46 4 0,34 0 0,34-1 0,1 0 0,0 2 0,0 0 0,0 1 0,0 2 0,-23 8 0,37-12 0,1 0 0,0 1 0,0 0 0,0 0 0,0 1 0,0-1 0,1 1 0,-1 1 0,1-1 0,0 1 0,1 0 0,-1 0 0,1 0 0,0 0 0,0 1 0,1 0 0,-1 0 0,1 0 0,1 0 0,-1 0 0,1 0 0,0 1 0,-1 8 0,2-13 0,1 1 0,0-1 0,0 0 0,0 0 0,0 1 0,0-1 0,1 0 0,-1 0 0,1 0 0,-1 1 0,1-1 0,0 0 0,0 0 0,0 0 0,0 0 0,0 0 0,0 0 0,1-1 0,-1 1 0,1 0 0,1 1 0,1 0 0,-1 0 0,1-1 0,0 0 0,0 0 0,0 0 0,0 0 0,0 0 0,1-1 0,-1 0 0,6 1 0,0 0 0,1-1 0,0-1 0,0 1 0,-1-2 0,1 1 0,0-2 0,-1 1 0,15-5 0,-25 6 0,1 0 0,0 0 0,0 0 0,0 0 0,0-1 0,-1 1 0,1 0 0,0-1 0,0 1 0,-1 0 0,1-1 0,0 1 0,-1-1 0,1 1 0,0-1 0,-1 1 0,1-1 0,-1 1 0,1-1 0,-1 0 0,1 1 0,-1-1 0,1 0 0,0-1 0,-2 2 0,1-1 0,-1 0 0,1 1 0,-1-1 0,1 1 0,-1-1 0,0 1 0,1-1 0,-1 1 0,0-1 0,1 1 0,-1-1 0,0 1 0,0 0 0,1-1 0,-1 1 0,0 0 0,-1 0 0,-43-8 0,37 8 0,-1 1 0,1-1 0,-1 2 0,1-1 0,0 1 0,0 0 0,0 1 0,0 0 0,0 0 0,0 0 0,1 1 0,-1 1 0,1-1 0,0 1 0,0 0 0,1 1 0,0-1 0,0 1 0,0 1 0,1-1 0,0 1 0,0 0 0,0 0 0,1 0 0,0 1 0,1 0 0,-1-1 0,1 1 0,1 0 0,0 1 0,0-1 0,0 0 0,0 13 0,1-13 0,1 0 0,-1 0 0,1 0 0,0 1 0,1-1 0,0 0 0,1 0 0,-1 0 0,1 0 0,1 0 0,0-1 0,0 1 0,0-1 0,1 1 0,0-1 0,0 0 0,1-1 0,0 1 0,0-1 0,1 0 0,-1 0 0,1 0 0,1-1 0,-1 0 0,1 0 0,11 5 0,4 3 0,0-1 0,1-2 0,0 0 0,1-2 0,0 0 0,1-1 0,0-2 0,-1-1 0,2 0 0,42-1 0,2483-7 0,-1415 6 0,-1119-3 0,-1 0 0,1-1 0,-1-1 0,0 0 0,1-1 0,-2-1 0,1 0 0,27-14 0,-39 16 0,0 0 0,-1 0 0,1 0 0,-1-1 0,0 1 0,0-1 0,0 1 0,0-1 0,-1 0 0,1 0 0,-1 0 0,0-1 0,0 1 0,-1 0 0,0-1 0,1 1 0,-1-1 0,-1 0 0,2-6 0,-1-14 0,0 1 0,-4-39 0,1 24 0,-1-14 0,1 12 0,5-75 0,-2 105 0,1 0 0,0-1 0,1 1 0,0 0 0,0 0 0,2 1 0,-1-1 0,1 1 0,0 0 0,1 0 0,9-11 0,-2 3 0,-1 0 0,13-26 0,-20 33 0,1-1 0,0 1 0,1 0 0,1 1 0,-1 0 0,1 0 0,1 1 0,0-1 0,19-14 0,-6 10 0,-11 6 0,1 0 0,-1 1 0,1 1 0,1 0 0,-1 0 0,14-3 0,-23 8 0,-1 1 0,1-1 0,0 1 0,0 0 0,-1 0 0,1 0 0,0 0 0,0 0 0,-1 1 0,1-1 0,0 1 0,-1 0 0,1 0 0,4 2 0,-4-1 0,0 0 0,0 0 0,-1 1 0,1-1 0,-1 1 0,1-1 0,-1 1 0,0 0 0,0 0 0,0 0 0,-1 0 0,1 0 0,-1 1 0,2 4 0,2 12 0,-1 0 0,-1 0 0,-1 0 0,0 0 0,-2 1 0,0-1 0,-4 23 0,1 12 0,4 71 0,-5 71 0,4-189 0,-1 0 0,0-1 0,-1 1 0,0 0 0,0 0 0,-1-1 0,0 1 0,0-1 0,-1 0 0,0 0 0,0 0 0,0-1 0,-1 1 0,0-1 0,-1 0 0,1 0 0,-7 4 0,-40 40 0,39-37 0,0 0 0,-1 0 0,0-2 0,-18 12 0,12-11 0,-5 3 0,-1 0 0,-34 13 0,54-25 0,-1-1 0,1 0 0,0 0 0,-1-1 0,1 0 0,-1 0 0,0 0 0,1-1 0,-1 0 0,0 0 0,1 0 0,-1-1 0,0 0 0,1-1 0,-12-3 0,15 3 0,0 0 0,0 0 0,0 0 0,0 0 0,0-1 0,0 1 0,1-1 0,-1 0 0,1 0 0,0 0 0,-1 0 0,1 0 0,1-1 0,-1 1 0,0 0 0,1-1 0,0 1 0,0-1 0,0 0 0,0 1 0,0-5 0,-1-10 0,1-1 0,0 1 0,2-20 0,0 15 0,3-402 0,-5 412 0,0 0 0,-1 0 0,-4-15 0,-2-9 0,8 35 0,0 0 0,0 0 0,0 1 0,0-1 0,0 0 0,0 0 0,0 1 0,0-1 0,1 0 0,-1 1 0,0-1 0,1 0 0,0 1 0,-1-1 0,1 1 0,0-1 0,0 1 0,0-1 0,0 1 0,0-1 0,0 1 0,0 0 0,1 0 0,-1 0 0,0-1 0,1 1 0,-1 0 0,1 1 0,-1-1 0,1 0 0,-1 0 0,1 1 0,3-2 0,3 0 0,1 0 0,-1 1 0,1 0 0,0 0 0,10 1 0,-406 5 0,-296-5 0,665 1 0,0 1 0,0 1 0,0 0 0,0 2 0,0 0 0,-21 9 0,-10 3 0,31-12 0,-1-2 0,-1 0 0,1-1 0,-37 0 0,35-3 0,-1 2 0,1 0 0,-37 9 0,26-3 0,0-1 0,-1-2 0,-35 1 0,-101-7 0,57 0 0,-817 2 0,896-2 0,0-2 0,-54-12 0,55 9 0,-24-7 0,36 9 0,0 0 0,-41-4 0,60 9 0,-26-2 0,-1 1 0,1 1 0,-1 2 0,-40 7 0,61-8 0,1 1 0,-1 0 0,0 0 0,1 0 0,0 1 0,-1 0 0,1 1 0,1-1 0,-1 1 0,0 0 0,1 1 0,0-1 0,0 1 0,0 0 0,0 0 0,1 1 0,0-1 0,0 1 0,1 0 0,-1 0 0,1 0 0,1 0 0,-4 10 0,4-7 0,-1-1 0,1 1 0,1 0 0,0-1 0,0 1 0,1 0 0,0 0 0,2 14 0,-1-17 0,0 0 0,1 0 0,0 0 0,0 0 0,1-1 0,-1 1 0,1-1 0,0 0 0,1 1 0,-1-1 0,1-1 0,0 1 0,5 4 0,5 4 0,1 0 0,0-1 0,0 0 0,1-2 0,1 0 0,-1 0 0,2-2 0,34 13 0,-4-5 0,79 38 0,-115-48 0,1-1 0,0-1 0,0 0 0,1-1 0,-1-1 0,1 0 0,13 1 0,101-5 0,-60-1 0,528 3 0,-569 1 0,0 2 0,38 8 0,-34-5 0,41 3 0,384-6 0,-235-5 0,274 2 0,-477-2 0,0 0 0,1-2 0,-1 0 0,-1 0 0,1-2 0,-1 0 0,23-12 0,-20 9 0,0 0 0,0 2 0,1 1 0,-1 0 0,26-3 0,-1 6 0,-25 3 0,-1-2 0,36-7 0,-41 6 0,-5 1 0,0 0 0,0 0 0,0-1 0,11-5 0,-19 8 0,0-1 0,0 1 0,0 0 0,0-1 0,0 0 0,0 1 0,0-1 0,-1 1 0,1-1 0,0 0 0,0 0 0,-1 0 0,1 1 0,0-1 0,-1 0 0,1 0 0,-1 0 0,1 0 0,-1 0 0,1 0 0,-1 0 0,0 0 0,1 0 0,-1 0 0,0 0 0,0 0 0,0 0 0,0 0 0,0 0 0,0-1 0,0 1 0,0 0 0,-1 0 0,1 0 0,0 0 0,0 0 0,-1 0 0,1 0 0,-1 0 0,1 0 0,-1 0 0,1 1 0,-1-1 0,-1-2 0,-2-1 0,0 1 0,0-1 0,0 0 0,0 1 0,-1 0 0,1 0 0,-1 0 0,0 1 0,1-1 0,-1 1 0,-1 0 0,1 1 0,0-1 0,-7 0 0,-12-2 0,-43-2 0,62 5 0,-329 0 0,151 4 0,-901-3-1365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413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customXml" Target="../ink/ink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1466850"/>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MERN Chat App: Building a Real-time Communication Platform</a:t>
            </a:r>
            <a:endParaRPr lang="en-US" sz="4450" dirty="0"/>
          </a:p>
        </p:txBody>
      </p:sp>
      <p:sp>
        <p:nvSpPr>
          <p:cNvPr id="4" name="Text 1"/>
          <p:cNvSpPr/>
          <p:nvPr/>
        </p:nvSpPr>
        <p:spPr>
          <a:xfrm>
            <a:off x="793790" y="3933349"/>
            <a:ext cx="7556421" cy="217741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Welcome to this presentation exploring the development of a real-time chat application built with the MERN stack and Socket.IO. This project demonstrates the power of these technologies for building interactive and engaging communication platforms. We'll delve into the key features, technology stack, and development process, showcasing a seamless and dynamic chat experience.</a:t>
            </a:r>
            <a:endParaRPr lang="en-US" sz="1750" dirty="0"/>
          </a:p>
        </p:txBody>
      </p:sp>
      <p:sp>
        <p:nvSpPr>
          <p:cNvPr id="5" name="Shape 2"/>
          <p:cNvSpPr/>
          <p:nvPr/>
        </p:nvSpPr>
        <p:spPr>
          <a:xfrm>
            <a:off x="793790" y="6382822"/>
            <a:ext cx="362903" cy="362903"/>
          </a:xfrm>
          <a:prstGeom prst="roundRect">
            <a:avLst>
              <a:gd name="adj" fmla="val 25194296"/>
            </a:avLst>
          </a:prstGeom>
          <a:solidFill>
            <a:srgbClr val="2B2F6B"/>
          </a:solidFill>
          <a:ln w="7620">
            <a:solidFill>
              <a:srgbClr val="FFFFFF"/>
            </a:solidFill>
            <a:prstDash val="solid"/>
          </a:ln>
        </p:spPr>
      </p:sp>
      <p:sp>
        <p:nvSpPr>
          <p:cNvPr id="6" name="Text 3"/>
          <p:cNvSpPr/>
          <p:nvPr/>
        </p:nvSpPr>
        <p:spPr>
          <a:xfrm>
            <a:off x="915114" y="6515457"/>
            <a:ext cx="120134"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Source Sans Pro Medium" pitchFamily="34" charset="0"/>
                <a:ea typeface="Source Sans Pro Medium" pitchFamily="34" charset="-122"/>
                <a:cs typeface="Source Sans Pro Medium" pitchFamily="34" charset="-120"/>
              </a:rPr>
              <a:t>HK</a:t>
            </a:r>
            <a:endParaRPr lang="en-US" sz="750" dirty="0"/>
          </a:p>
        </p:txBody>
      </p:sp>
      <p:sp>
        <p:nvSpPr>
          <p:cNvPr id="7" name="Text 4"/>
          <p:cNvSpPr/>
          <p:nvPr/>
        </p:nvSpPr>
        <p:spPr>
          <a:xfrm>
            <a:off x="1270040" y="6365915"/>
            <a:ext cx="2258497" cy="396835"/>
          </a:xfrm>
          <a:prstGeom prst="rect">
            <a:avLst/>
          </a:prstGeom>
          <a:noFill/>
          <a:ln/>
        </p:spPr>
        <p:txBody>
          <a:bodyPr wrap="none" lIns="0" tIns="0" rIns="0" bIns="0" rtlCol="0" anchor="t"/>
          <a:lstStyle/>
          <a:p>
            <a:pPr marL="0" indent="0" algn="l">
              <a:lnSpc>
                <a:spcPts val="3100"/>
              </a:lnSpc>
              <a:buNone/>
            </a:pPr>
            <a:r>
              <a:rPr lang="en-US" sz="2200" b="1" dirty="0">
                <a:solidFill>
                  <a:srgbClr val="2B4150"/>
                </a:solidFill>
                <a:latin typeface="Source Sans Pro Bold" pitchFamily="34" charset="0"/>
                <a:ea typeface="Source Sans Pro Bold" pitchFamily="34" charset="-122"/>
                <a:cs typeface="Source Sans Pro Bold" pitchFamily="34" charset="-120"/>
              </a:rPr>
              <a:t>by Hemant Kumar</a:t>
            </a:r>
            <a:endParaRPr lang="en-US" sz="2200" dirty="0"/>
          </a:p>
        </p:txBody>
      </p:sp>
      <p:pic>
        <p:nvPicPr>
          <p:cNvPr id="9" name="Picture 8">
            <a:extLst>
              <a:ext uri="{FF2B5EF4-FFF2-40B4-BE49-F238E27FC236}">
                <a16:creationId xmlns:a16="http://schemas.microsoft.com/office/drawing/2014/main" id="{3E251429-1A9A-079D-5E74-E594F896F8F8}"/>
              </a:ext>
            </a:extLst>
          </p:cNvPr>
          <p:cNvPicPr>
            <a:picLocks noChangeAspect="1"/>
          </p:cNvPicPr>
          <p:nvPr/>
        </p:nvPicPr>
        <p:blipFill>
          <a:blip r:embed="rId3"/>
          <a:stretch>
            <a:fillRect/>
          </a:stretch>
        </p:blipFill>
        <p:spPr>
          <a:xfrm>
            <a:off x="8350211" y="0"/>
            <a:ext cx="6280189"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297549"/>
            <a:ext cx="7222808"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Introduction to the Project</a:t>
            </a:r>
            <a:endParaRPr lang="en-US" sz="4450" dirty="0"/>
          </a:p>
        </p:txBody>
      </p:sp>
      <p:sp>
        <p:nvSpPr>
          <p:cNvPr id="3" name="Text 1"/>
          <p:cNvSpPr/>
          <p:nvPr/>
        </p:nvSpPr>
        <p:spPr>
          <a:xfrm>
            <a:off x="793790" y="3550563"/>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MERN Chat App is a full-stack project designed to provide users with a secure and user-friendly platform for real-time messaging. Built using the popular MERN stack (MongoDB, Express.js, React.js, Node.js) and enhanced with Socket.IO for real-time communication, the app enables private messaging and file sharing.</a:t>
            </a:r>
            <a:endParaRPr lang="en-US" sz="1750" dirty="0"/>
          </a:p>
        </p:txBody>
      </p:sp>
      <p:sp>
        <p:nvSpPr>
          <p:cNvPr id="4" name="Text 2"/>
          <p:cNvSpPr/>
          <p:nvPr/>
        </p:nvSpPr>
        <p:spPr>
          <a:xfrm>
            <a:off x="7599521" y="3550563"/>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This project aims to showcase the capabilities of these technologies in creating a dynamic and interactive chat experience. We'll explore the core features, technical architecture, and the development process, emphasizing the benefits of using MERN and Socket.IO for real-time communication applications.</a:t>
            </a:r>
            <a:endParaRPr lang="en-US" sz="1750"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6E2966A-3530-327D-CCCD-A4A52A60E57E}"/>
                  </a:ext>
                </a:extLst>
              </p14:cNvPr>
              <p14:cNvContentPartPr/>
              <p14:nvPr/>
            </p14:nvContentPartPr>
            <p14:xfrm>
              <a:off x="12825518" y="7632843"/>
              <a:ext cx="1526400" cy="353880"/>
            </p14:xfrm>
          </p:contentPart>
        </mc:Choice>
        <mc:Fallback xmlns="">
          <p:pic>
            <p:nvPicPr>
              <p:cNvPr id="7" name="Ink 6">
                <a:extLst>
                  <a:ext uri="{FF2B5EF4-FFF2-40B4-BE49-F238E27FC236}">
                    <a16:creationId xmlns:a16="http://schemas.microsoft.com/office/drawing/2014/main" id="{86E2966A-3530-327D-CCCD-A4A52A60E57E}"/>
                  </a:ext>
                </a:extLst>
              </p:cNvPr>
              <p:cNvPicPr/>
              <p:nvPr/>
            </p:nvPicPr>
            <p:blipFill>
              <a:blip r:embed="rId4"/>
              <a:stretch>
                <a:fillRect/>
              </a:stretch>
            </p:blipFill>
            <p:spPr>
              <a:xfrm>
                <a:off x="12762518" y="7569843"/>
                <a:ext cx="165204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0E9734E1-E4B0-8318-5338-0C2FADEB22E7}"/>
                  </a:ext>
                </a:extLst>
              </p14:cNvPr>
              <p14:cNvContentPartPr/>
              <p14:nvPr/>
            </p14:nvContentPartPr>
            <p14:xfrm>
              <a:off x="12794918" y="7624203"/>
              <a:ext cx="673920" cy="405360"/>
            </p14:xfrm>
          </p:contentPart>
        </mc:Choice>
        <mc:Fallback xmlns="">
          <p:pic>
            <p:nvPicPr>
              <p:cNvPr id="8" name="Ink 7">
                <a:extLst>
                  <a:ext uri="{FF2B5EF4-FFF2-40B4-BE49-F238E27FC236}">
                    <a16:creationId xmlns:a16="http://schemas.microsoft.com/office/drawing/2014/main" id="{0E9734E1-E4B0-8318-5338-0C2FADEB22E7}"/>
                  </a:ext>
                </a:extLst>
              </p:cNvPr>
              <p:cNvPicPr/>
              <p:nvPr/>
            </p:nvPicPr>
            <p:blipFill>
              <a:blip r:embed="rId6"/>
              <a:stretch>
                <a:fillRect/>
              </a:stretch>
            </p:blipFill>
            <p:spPr>
              <a:xfrm>
                <a:off x="12732278" y="7561203"/>
                <a:ext cx="799560" cy="531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C4FEB952-9601-82EB-285E-068731DBE21B}"/>
                  </a:ext>
                </a:extLst>
              </p14:cNvPr>
              <p14:cNvContentPartPr/>
              <p14:nvPr/>
            </p14:nvContentPartPr>
            <p14:xfrm>
              <a:off x="13465598" y="7850643"/>
              <a:ext cx="1042200" cy="29520"/>
            </p14:xfrm>
          </p:contentPart>
        </mc:Choice>
        <mc:Fallback xmlns="">
          <p:pic>
            <p:nvPicPr>
              <p:cNvPr id="9" name="Ink 8">
                <a:extLst>
                  <a:ext uri="{FF2B5EF4-FFF2-40B4-BE49-F238E27FC236}">
                    <a16:creationId xmlns:a16="http://schemas.microsoft.com/office/drawing/2014/main" id="{C4FEB952-9601-82EB-285E-068731DBE21B}"/>
                  </a:ext>
                </a:extLst>
              </p:cNvPr>
              <p:cNvPicPr/>
              <p:nvPr/>
            </p:nvPicPr>
            <p:blipFill>
              <a:blip r:embed="rId8"/>
              <a:stretch>
                <a:fillRect/>
              </a:stretch>
            </p:blipFill>
            <p:spPr>
              <a:xfrm>
                <a:off x="13402598" y="7787643"/>
                <a:ext cx="1167840" cy="155160"/>
              </a:xfrm>
              <a:prstGeom prst="rect">
                <a:avLst/>
              </a:prstGeom>
            </p:spPr>
          </p:pic>
        </mc:Fallback>
      </mc:AlternateContent>
      <p:grpSp>
        <p:nvGrpSpPr>
          <p:cNvPr id="12" name="Group 11">
            <a:extLst>
              <a:ext uri="{FF2B5EF4-FFF2-40B4-BE49-F238E27FC236}">
                <a16:creationId xmlns:a16="http://schemas.microsoft.com/office/drawing/2014/main" id="{8C388EBF-A7B0-D9DF-83AA-319C43E89640}"/>
              </a:ext>
            </a:extLst>
          </p:cNvPr>
          <p:cNvGrpSpPr/>
          <p:nvPr/>
        </p:nvGrpSpPr>
        <p:grpSpPr>
          <a:xfrm>
            <a:off x="12865838" y="7939563"/>
            <a:ext cx="1598400" cy="212760"/>
            <a:chOff x="12865838" y="7939563"/>
            <a:chExt cx="1598400" cy="212760"/>
          </a:xfrm>
        </p:grpSpPr>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1CD03C7E-71AE-1BD1-A010-5C38CE37E22E}"/>
                    </a:ext>
                  </a:extLst>
                </p14:cNvPr>
                <p14:cNvContentPartPr/>
                <p14:nvPr/>
              </p14:nvContentPartPr>
              <p14:xfrm>
                <a:off x="13394318" y="7939563"/>
                <a:ext cx="1069920" cy="203400"/>
              </p14:xfrm>
            </p:contentPart>
          </mc:Choice>
          <mc:Fallback xmlns="">
            <p:pic>
              <p:nvPicPr>
                <p:cNvPr id="10" name="Ink 9">
                  <a:extLst>
                    <a:ext uri="{FF2B5EF4-FFF2-40B4-BE49-F238E27FC236}">
                      <a16:creationId xmlns:a16="http://schemas.microsoft.com/office/drawing/2014/main" id="{1CD03C7E-71AE-1BD1-A010-5C38CE37E22E}"/>
                    </a:ext>
                  </a:extLst>
                </p:cNvPr>
                <p:cNvPicPr/>
                <p:nvPr/>
              </p:nvPicPr>
              <p:blipFill>
                <a:blip r:embed="rId10"/>
                <a:stretch>
                  <a:fillRect/>
                </a:stretch>
              </p:blipFill>
              <p:spPr>
                <a:xfrm>
                  <a:off x="13331678" y="7876923"/>
                  <a:ext cx="119556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845CE948-60AF-36C2-002A-8963A15C9AF3}"/>
                    </a:ext>
                  </a:extLst>
                </p14:cNvPr>
                <p14:cNvContentPartPr/>
                <p14:nvPr/>
              </p14:nvContentPartPr>
              <p14:xfrm>
                <a:off x="12865838" y="8028843"/>
                <a:ext cx="515520" cy="123480"/>
              </p14:xfrm>
            </p:contentPart>
          </mc:Choice>
          <mc:Fallback xmlns="">
            <p:pic>
              <p:nvPicPr>
                <p:cNvPr id="11" name="Ink 10">
                  <a:extLst>
                    <a:ext uri="{FF2B5EF4-FFF2-40B4-BE49-F238E27FC236}">
                      <a16:creationId xmlns:a16="http://schemas.microsoft.com/office/drawing/2014/main" id="{845CE948-60AF-36C2-002A-8963A15C9AF3}"/>
                    </a:ext>
                  </a:extLst>
                </p:cNvPr>
                <p:cNvPicPr/>
                <p:nvPr/>
              </p:nvPicPr>
              <p:blipFill>
                <a:blip r:embed="rId12"/>
                <a:stretch>
                  <a:fillRect/>
                </a:stretch>
              </p:blipFill>
              <p:spPr>
                <a:xfrm>
                  <a:off x="12803198" y="7965843"/>
                  <a:ext cx="641160" cy="249120"/>
                </a:xfrm>
                <a:prstGeom prst="rect">
                  <a:avLst/>
                </a:prstGeom>
              </p:spPr>
            </p:pic>
          </mc:Fallback>
        </mc:AlternateContent>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93790" y="73961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Application Features</a:t>
            </a:r>
            <a:endParaRPr lang="en-US" sz="4450" dirty="0"/>
          </a:p>
        </p:txBody>
      </p:sp>
      <p:sp>
        <p:nvSpPr>
          <p:cNvPr id="4" name="Shape 1"/>
          <p:cNvSpPr/>
          <p:nvPr/>
        </p:nvSpPr>
        <p:spPr>
          <a:xfrm>
            <a:off x="793790" y="2043708"/>
            <a:ext cx="396835" cy="396835"/>
          </a:xfrm>
          <a:prstGeom prst="roundRect">
            <a:avLst>
              <a:gd name="adj" fmla="val 8574"/>
            </a:avLst>
          </a:prstGeom>
          <a:solidFill>
            <a:srgbClr val="F3EEE3"/>
          </a:solidFill>
          <a:ln/>
        </p:spPr>
      </p:sp>
      <p:sp>
        <p:nvSpPr>
          <p:cNvPr id="5" name="Text 2"/>
          <p:cNvSpPr/>
          <p:nvPr/>
        </p:nvSpPr>
        <p:spPr>
          <a:xfrm>
            <a:off x="1417439" y="2043708"/>
            <a:ext cx="3041213" cy="708660"/>
          </a:xfrm>
          <a:prstGeom prst="rect">
            <a:avLst/>
          </a:prstGeom>
          <a:noFill/>
          <a:ln/>
        </p:spPr>
        <p:txBody>
          <a:bodyPr wrap="squar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User Authentication and Authorization</a:t>
            </a:r>
            <a:endParaRPr lang="en-US" sz="2200" dirty="0"/>
          </a:p>
        </p:txBody>
      </p:sp>
      <p:sp>
        <p:nvSpPr>
          <p:cNvPr id="6" name="Text 3"/>
          <p:cNvSpPr/>
          <p:nvPr/>
        </p:nvSpPr>
        <p:spPr>
          <a:xfrm>
            <a:off x="1417439" y="2888456"/>
            <a:ext cx="3041213" cy="1814513"/>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Secure user accounts with login/signup functionalities. Role-based access control for private messaging and user profiles.</a:t>
            </a:r>
            <a:endParaRPr lang="en-US" sz="1750" dirty="0"/>
          </a:p>
        </p:txBody>
      </p:sp>
      <p:sp>
        <p:nvSpPr>
          <p:cNvPr id="7" name="Shape 4"/>
          <p:cNvSpPr/>
          <p:nvPr/>
        </p:nvSpPr>
        <p:spPr>
          <a:xfrm>
            <a:off x="4685467" y="2043708"/>
            <a:ext cx="396835" cy="396835"/>
          </a:xfrm>
          <a:prstGeom prst="roundRect">
            <a:avLst>
              <a:gd name="adj" fmla="val 8574"/>
            </a:avLst>
          </a:prstGeom>
          <a:solidFill>
            <a:srgbClr val="F3EEE3"/>
          </a:solidFill>
          <a:ln/>
        </p:spPr>
      </p:sp>
      <p:sp>
        <p:nvSpPr>
          <p:cNvPr id="8" name="Text 5"/>
          <p:cNvSpPr/>
          <p:nvPr/>
        </p:nvSpPr>
        <p:spPr>
          <a:xfrm>
            <a:off x="5309116" y="2043708"/>
            <a:ext cx="2963823"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Real-time Messaging</a:t>
            </a:r>
            <a:endParaRPr lang="en-US" sz="2200" dirty="0"/>
          </a:p>
        </p:txBody>
      </p:sp>
      <p:sp>
        <p:nvSpPr>
          <p:cNvPr id="9" name="Text 6"/>
          <p:cNvSpPr/>
          <p:nvPr/>
        </p:nvSpPr>
        <p:spPr>
          <a:xfrm>
            <a:off x="5309116" y="2534126"/>
            <a:ext cx="3041213" cy="1451610"/>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Instant message delivery and updates using Socket.IO. Notification system for new messages and online status.</a:t>
            </a:r>
            <a:endParaRPr lang="en-US" sz="1750" dirty="0"/>
          </a:p>
        </p:txBody>
      </p:sp>
      <p:sp>
        <p:nvSpPr>
          <p:cNvPr id="10" name="Shape 7"/>
          <p:cNvSpPr/>
          <p:nvPr/>
        </p:nvSpPr>
        <p:spPr>
          <a:xfrm>
            <a:off x="793790" y="5184934"/>
            <a:ext cx="396835" cy="396835"/>
          </a:xfrm>
          <a:prstGeom prst="roundRect">
            <a:avLst>
              <a:gd name="adj" fmla="val 8574"/>
            </a:avLst>
          </a:prstGeom>
          <a:solidFill>
            <a:srgbClr val="F3EEE3"/>
          </a:solidFill>
          <a:ln/>
        </p:spPr>
      </p:sp>
      <p:sp>
        <p:nvSpPr>
          <p:cNvPr id="11" name="Text 8"/>
          <p:cNvSpPr/>
          <p:nvPr/>
        </p:nvSpPr>
        <p:spPr>
          <a:xfrm>
            <a:off x="1417439" y="5184934"/>
            <a:ext cx="3041213" cy="708660"/>
          </a:xfrm>
          <a:prstGeom prst="rect">
            <a:avLst/>
          </a:prstGeom>
          <a:noFill/>
          <a:ln/>
        </p:spPr>
        <p:txBody>
          <a:bodyPr wrap="squar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Private Messaging</a:t>
            </a:r>
            <a:endParaRPr lang="en-US" sz="2200" dirty="0"/>
          </a:p>
        </p:txBody>
      </p:sp>
      <p:sp>
        <p:nvSpPr>
          <p:cNvPr id="12" name="Text 9"/>
          <p:cNvSpPr/>
          <p:nvPr/>
        </p:nvSpPr>
        <p:spPr>
          <a:xfrm>
            <a:off x="1417439" y="6029682"/>
            <a:ext cx="3041213" cy="1451610"/>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Direct communication between users. Sending and receiving private message.</a:t>
            </a:r>
            <a:endParaRPr lang="en-US" sz="1750" dirty="0"/>
          </a:p>
        </p:txBody>
      </p:sp>
      <p:sp>
        <p:nvSpPr>
          <p:cNvPr id="13" name="Shape 10"/>
          <p:cNvSpPr/>
          <p:nvPr/>
        </p:nvSpPr>
        <p:spPr>
          <a:xfrm>
            <a:off x="4685467" y="5184934"/>
            <a:ext cx="396835" cy="396835"/>
          </a:xfrm>
          <a:prstGeom prst="roundRect">
            <a:avLst>
              <a:gd name="adj" fmla="val 8574"/>
            </a:avLst>
          </a:prstGeom>
          <a:solidFill>
            <a:srgbClr val="F3EEE3"/>
          </a:solidFill>
          <a:ln/>
        </p:spPr>
      </p:sp>
      <p:sp>
        <p:nvSpPr>
          <p:cNvPr id="14" name="Text 11"/>
          <p:cNvSpPr/>
          <p:nvPr/>
        </p:nvSpPr>
        <p:spPr>
          <a:xfrm>
            <a:off x="5309116" y="5184934"/>
            <a:ext cx="3011686"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Database Integration</a:t>
            </a:r>
            <a:endParaRPr lang="en-US" sz="2200" dirty="0"/>
          </a:p>
        </p:txBody>
      </p:sp>
      <p:sp>
        <p:nvSpPr>
          <p:cNvPr id="15" name="Text 12"/>
          <p:cNvSpPr/>
          <p:nvPr/>
        </p:nvSpPr>
        <p:spPr>
          <a:xfrm>
            <a:off x="5309116" y="5675352"/>
            <a:ext cx="3041213" cy="1814513"/>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Secure storage of user data, messages, and file uploads using MongoDB. Efficient database design and management.</a:t>
            </a:r>
            <a:endParaRPr lang="en-US" sz="1750" dirty="0"/>
          </a:p>
        </p:txBody>
      </p:sp>
      <p:pic>
        <p:nvPicPr>
          <p:cNvPr id="19" name="Picture 18">
            <a:extLst>
              <a:ext uri="{FF2B5EF4-FFF2-40B4-BE49-F238E27FC236}">
                <a16:creationId xmlns:a16="http://schemas.microsoft.com/office/drawing/2014/main" id="{E4436852-350E-1C45-A93C-CD29B20C3453}"/>
              </a:ext>
            </a:extLst>
          </p:cNvPr>
          <p:cNvPicPr>
            <a:picLocks noChangeAspect="1"/>
          </p:cNvPicPr>
          <p:nvPr/>
        </p:nvPicPr>
        <p:blipFill>
          <a:blip r:embed="rId3"/>
          <a:stretch>
            <a:fillRect/>
          </a:stretch>
        </p:blipFill>
        <p:spPr>
          <a:xfrm>
            <a:off x="8320803" y="5062654"/>
            <a:ext cx="6309598" cy="3166946"/>
          </a:xfrm>
          <a:prstGeom prst="rect">
            <a:avLst/>
          </a:prstGeom>
        </p:spPr>
      </p:pic>
      <p:pic>
        <p:nvPicPr>
          <p:cNvPr id="21" name="Picture 20">
            <a:extLst>
              <a:ext uri="{FF2B5EF4-FFF2-40B4-BE49-F238E27FC236}">
                <a16:creationId xmlns:a16="http://schemas.microsoft.com/office/drawing/2014/main" id="{4DB99CBE-5EDC-222F-3D86-739CDFBD6845}"/>
              </a:ext>
            </a:extLst>
          </p:cNvPr>
          <p:cNvPicPr>
            <a:picLocks noChangeAspect="1"/>
          </p:cNvPicPr>
          <p:nvPr/>
        </p:nvPicPr>
        <p:blipFill>
          <a:blip r:embed="rId4"/>
          <a:stretch>
            <a:fillRect/>
          </a:stretch>
        </p:blipFill>
        <p:spPr>
          <a:xfrm>
            <a:off x="8350329" y="0"/>
            <a:ext cx="6280071" cy="46943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6888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Technology Stack</a:t>
            </a:r>
            <a:endParaRPr lang="en-US" sz="4450" dirty="0"/>
          </a:p>
        </p:txBody>
      </p:sp>
      <p:sp>
        <p:nvSpPr>
          <p:cNvPr id="3" name="Shape 1"/>
          <p:cNvSpPr/>
          <p:nvPr/>
        </p:nvSpPr>
        <p:spPr>
          <a:xfrm>
            <a:off x="793790" y="2731294"/>
            <a:ext cx="4196358" cy="2032754"/>
          </a:xfrm>
          <a:prstGeom prst="roundRect">
            <a:avLst>
              <a:gd name="adj" fmla="val 1674"/>
            </a:avLst>
          </a:prstGeom>
          <a:solidFill>
            <a:srgbClr val="F3EEE3"/>
          </a:solidFill>
          <a:ln/>
        </p:spPr>
      </p:sp>
      <p:sp>
        <p:nvSpPr>
          <p:cNvPr id="4" name="Text 2"/>
          <p:cNvSpPr/>
          <p:nvPr/>
        </p:nvSpPr>
        <p:spPr>
          <a:xfrm>
            <a:off x="1020604" y="295810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MongoDB</a:t>
            </a:r>
            <a:endParaRPr lang="en-US" sz="2200" dirty="0"/>
          </a:p>
        </p:txBody>
      </p:sp>
      <p:sp>
        <p:nvSpPr>
          <p:cNvPr id="5" name="Text 3"/>
          <p:cNvSpPr/>
          <p:nvPr/>
        </p:nvSpPr>
        <p:spPr>
          <a:xfrm>
            <a:off x="1020604" y="3448526"/>
            <a:ext cx="3742730" cy="72580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NoSQL database for storing user data, messages, and file uploads.</a:t>
            </a:r>
            <a:endParaRPr lang="en-US" sz="1750" dirty="0"/>
          </a:p>
        </p:txBody>
      </p:sp>
      <p:sp>
        <p:nvSpPr>
          <p:cNvPr id="6" name="Shape 4"/>
          <p:cNvSpPr/>
          <p:nvPr/>
        </p:nvSpPr>
        <p:spPr>
          <a:xfrm>
            <a:off x="5216962" y="2731294"/>
            <a:ext cx="4196358" cy="2032754"/>
          </a:xfrm>
          <a:prstGeom prst="roundRect">
            <a:avLst>
              <a:gd name="adj" fmla="val 1674"/>
            </a:avLst>
          </a:prstGeom>
          <a:solidFill>
            <a:srgbClr val="F3EEE3"/>
          </a:solidFill>
          <a:ln/>
        </p:spPr>
      </p:sp>
      <p:sp>
        <p:nvSpPr>
          <p:cNvPr id="7" name="Text 5"/>
          <p:cNvSpPr/>
          <p:nvPr/>
        </p:nvSpPr>
        <p:spPr>
          <a:xfrm>
            <a:off x="5443776" y="295810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Express.js</a:t>
            </a:r>
            <a:endParaRPr lang="en-US" sz="2200" dirty="0"/>
          </a:p>
        </p:txBody>
      </p:sp>
      <p:sp>
        <p:nvSpPr>
          <p:cNvPr id="8" name="Text 6"/>
          <p:cNvSpPr/>
          <p:nvPr/>
        </p:nvSpPr>
        <p:spPr>
          <a:xfrm>
            <a:off x="5443776" y="3448526"/>
            <a:ext cx="3742730" cy="72580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Node.js web application framework for API endpoints and backend logic.</a:t>
            </a:r>
            <a:endParaRPr lang="en-US" sz="1750" dirty="0"/>
          </a:p>
        </p:txBody>
      </p:sp>
      <p:sp>
        <p:nvSpPr>
          <p:cNvPr id="9" name="Shape 7"/>
          <p:cNvSpPr/>
          <p:nvPr/>
        </p:nvSpPr>
        <p:spPr>
          <a:xfrm>
            <a:off x="9640133" y="2731294"/>
            <a:ext cx="4196358" cy="2032754"/>
          </a:xfrm>
          <a:prstGeom prst="roundRect">
            <a:avLst>
              <a:gd name="adj" fmla="val 1674"/>
            </a:avLst>
          </a:prstGeom>
          <a:solidFill>
            <a:srgbClr val="F3EEE3"/>
          </a:solidFill>
          <a:ln/>
        </p:spPr>
      </p:sp>
      <p:sp>
        <p:nvSpPr>
          <p:cNvPr id="10" name="Text 8"/>
          <p:cNvSpPr/>
          <p:nvPr/>
        </p:nvSpPr>
        <p:spPr>
          <a:xfrm>
            <a:off x="9866948" y="295810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React.js</a:t>
            </a:r>
            <a:endParaRPr lang="en-US" sz="2200" dirty="0"/>
          </a:p>
        </p:txBody>
      </p:sp>
      <p:sp>
        <p:nvSpPr>
          <p:cNvPr id="11" name="Text 9"/>
          <p:cNvSpPr/>
          <p:nvPr/>
        </p:nvSpPr>
        <p:spPr>
          <a:xfrm>
            <a:off x="9866948" y="3448526"/>
            <a:ext cx="3742730" cy="108870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JavaScript library for building the user interface and handling dynamic content.</a:t>
            </a:r>
            <a:endParaRPr lang="en-US" sz="1750" dirty="0"/>
          </a:p>
        </p:txBody>
      </p:sp>
      <p:sp>
        <p:nvSpPr>
          <p:cNvPr id="12" name="Shape 10"/>
          <p:cNvSpPr/>
          <p:nvPr/>
        </p:nvSpPr>
        <p:spPr>
          <a:xfrm>
            <a:off x="793790" y="4990862"/>
            <a:ext cx="6408063" cy="1669852"/>
          </a:xfrm>
          <a:prstGeom prst="roundRect">
            <a:avLst>
              <a:gd name="adj" fmla="val 2038"/>
            </a:avLst>
          </a:prstGeom>
          <a:solidFill>
            <a:srgbClr val="F3EEE3"/>
          </a:solidFill>
          <a:ln/>
        </p:spPr>
      </p:sp>
      <p:sp>
        <p:nvSpPr>
          <p:cNvPr id="13" name="Text 11"/>
          <p:cNvSpPr/>
          <p:nvPr/>
        </p:nvSpPr>
        <p:spPr>
          <a:xfrm>
            <a:off x="1020604" y="521767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Node.js</a:t>
            </a:r>
            <a:endParaRPr lang="en-US" sz="2200" dirty="0"/>
          </a:p>
        </p:txBody>
      </p:sp>
      <p:sp>
        <p:nvSpPr>
          <p:cNvPr id="14" name="Text 12"/>
          <p:cNvSpPr/>
          <p:nvPr/>
        </p:nvSpPr>
        <p:spPr>
          <a:xfrm>
            <a:off x="1020604" y="5708094"/>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JavaScript runtime environment for server-side development and backend logic.</a:t>
            </a:r>
            <a:endParaRPr lang="en-US" sz="1750" dirty="0"/>
          </a:p>
        </p:txBody>
      </p:sp>
      <p:sp>
        <p:nvSpPr>
          <p:cNvPr id="15" name="Shape 13"/>
          <p:cNvSpPr/>
          <p:nvPr/>
        </p:nvSpPr>
        <p:spPr>
          <a:xfrm>
            <a:off x="7428667" y="4990862"/>
            <a:ext cx="6408063" cy="1669852"/>
          </a:xfrm>
          <a:prstGeom prst="roundRect">
            <a:avLst>
              <a:gd name="adj" fmla="val 2038"/>
            </a:avLst>
          </a:prstGeom>
          <a:solidFill>
            <a:srgbClr val="F3EEE3"/>
          </a:solidFill>
          <a:ln/>
        </p:spPr>
      </p:sp>
      <p:sp>
        <p:nvSpPr>
          <p:cNvPr id="16" name="Text 14"/>
          <p:cNvSpPr/>
          <p:nvPr/>
        </p:nvSpPr>
        <p:spPr>
          <a:xfrm>
            <a:off x="7655481" y="521767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Socket.IO</a:t>
            </a:r>
            <a:endParaRPr lang="en-US" sz="2200" dirty="0"/>
          </a:p>
        </p:txBody>
      </p:sp>
      <p:sp>
        <p:nvSpPr>
          <p:cNvPr id="17" name="Text 15"/>
          <p:cNvSpPr/>
          <p:nvPr/>
        </p:nvSpPr>
        <p:spPr>
          <a:xfrm>
            <a:off x="7655481" y="5708094"/>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Real-time communication library for instant message delivery and updates.</a:t>
            </a:r>
            <a:endParaRPr lang="en-US" sz="1750" dirty="0"/>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76697D0D-DA42-DA34-7F1A-78FE1DAA7AD5}"/>
                  </a:ext>
                </a:extLst>
              </p14:cNvPr>
              <p14:cNvContentPartPr/>
              <p14:nvPr/>
            </p14:nvContentPartPr>
            <p14:xfrm>
              <a:off x="12783038" y="7191123"/>
              <a:ext cx="1521000" cy="896040"/>
            </p14:xfrm>
          </p:contentPart>
        </mc:Choice>
        <mc:Fallback xmlns="">
          <p:pic>
            <p:nvPicPr>
              <p:cNvPr id="18" name="Ink 17">
                <a:extLst>
                  <a:ext uri="{FF2B5EF4-FFF2-40B4-BE49-F238E27FC236}">
                    <a16:creationId xmlns:a16="http://schemas.microsoft.com/office/drawing/2014/main" id="{76697D0D-DA42-DA34-7F1A-78FE1DAA7AD5}"/>
                  </a:ext>
                </a:extLst>
              </p:cNvPr>
              <p:cNvPicPr/>
              <p:nvPr/>
            </p:nvPicPr>
            <p:blipFill>
              <a:blip r:embed="rId4"/>
              <a:stretch>
                <a:fillRect/>
              </a:stretch>
            </p:blipFill>
            <p:spPr>
              <a:xfrm>
                <a:off x="12720038" y="7128483"/>
                <a:ext cx="1646640" cy="1021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0500B34C-2D23-8C6C-1B7F-8DF8335E20F3}"/>
                  </a:ext>
                </a:extLst>
              </p14:cNvPr>
              <p14:cNvContentPartPr/>
              <p14:nvPr/>
            </p14:nvContentPartPr>
            <p14:xfrm>
              <a:off x="13298558" y="7805283"/>
              <a:ext cx="1209600" cy="167760"/>
            </p14:xfrm>
          </p:contentPart>
        </mc:Choice>
        <mc:Fallback xmlns="">
          <p:pic>
            <p:nvPicPr>
              <p:cNvPr id="19" name="Ink 18">
                <a:extLst>
                  <a:ext uri="{FF2B5EF4-FFF2-40B4-BE49-F238E27FC236}">
                    <a16:creationId xmlns:a16="http://schemas.microsoft.com/office/drawing/2014/main" id="{0500B34C-2D23-8C6C-1B7F-8DF8335E20F3}"/>
                  </a:ext>
                </a:extLst>
              </p:cNvPr>
              <p:cNvPicPr/>
              <p:nvPr/>
            </p:nvPicPr>
            <p:blipFill>
              <a:blip r:embed="rId6"/>
              <a:stretch>
                <a:fillRect/>
              </a:stretch>
            </p:blipFill>
            <p:spPr>
              <a:xfrm>
                <a:off x="13235918" y="7742643"/>
                <a:ext cx="133524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A7E88949-0947-84C5-4E72-F074F0C34128}"/>
                  </a:ext>
                </a:extLst>
              </p14:cNvPr>
              <p14:cNvContentPartPr/>
              <p14:nvPr/>
            </p14:nvContentPartPr>
            <p14:xfrm>
              <a:off x="13306838" y="7993203"/>
              <a:ext cx="1245600" cy="136440"/>
            </p14:xfrm>
          </p:contentPart>
        </mc:Choice>
        <mc:Fallback xmlns="">
          <p:pic>
            <p:nvPicPr>
              <p:cNvPr id="20" name="Ink 19">
                <a:extLst>
                  <a:ext uri="{FF2B5EF4-FFF2-40B4-BE49-F238E27FC236}">
                    <a16:creationId xmlns:a16="http://schemas.microsoft.com/office/drawing/2014/main" id="{A7E88949-0947-84C5-4E72-F074F0C34128}"/>
                  </a:ext>
                </a:extLst>
              </p:cNvPr>
              <p:cNvPicPr/>
              <p:nvPr/>
            </p:nvPicPr>
            <p:blipFill>
              <a:blip r:embed="rId8"/>
              <a:stretch>
                <a:fillRect/>
              </a:stretch>
            </p:blipFill>
            <p:spPr>
              <a:xfrm>
                <a:off x="13244198" y="7930563"/>
                <a:ext cx="1371240" cy="2620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42729" y="380402"/>
            <a:ext cx="7886700" cy="1122759"/>
          </a:xfrm>
          <a:prstGeom prst="rect">
            <a:avLst/>
          </a:prstGeom>
          <a:noFill/>
          <a:ln/>
        </p:spPr>
        <p:txBody>
          <a:bodyPr wrap="square" lIns="0" tIns="0" rIns="0" bIns="0" rtlCol="0" anchor="t"/>
          <a:lstStyle/>
          <a:p>
            <a:pPr marL="0" indent="0">
              <a:lnSpc>
                <a:spcPts val="4400"/>
              </a:lnSpc>
              <a:buNone/>
            </a:pPr>
            <a:r>
              <a:rPr lang="en-US" sz="3500" dirty="0">
                <a:solidFill>
                  <a:srgbClr val="124E73"/>
                </a:solidFill>
                <a:latin typeface="MuseoModerno Medium" pitchFamily="34" charset="0"/>
                <a:ea typeface="MuseoModerno Medium" pitchFamily="34" charset="-122"/>
                <a:cs typeface="MuseoModerno Medium" pitchFamily="34" charset="-120"/>
              </a:rPr>
              <a:t>User Authentication and Authorization</a:t>
            </a:r>
            <a:endParaRPr lang="en-US" sz="3500" dirty="0"/>
          </a:p>
        </p:txBody>
      </p:sp>
      <p:pic>
        <p:nvPicPr>
          <p:cNvPr id="4" name="Image 1" descr="preencoded.png"/>
          <p:cNvPicPr>
            <a:picLocks noChangeAspect="1"/>
          </p:cNvPicPr>
          <p:nvPr/>
        </p:nvPicPr>
        <p:blipFill>
          <a:blip r:embed="rId3"/>
          <a:stretch>
            <a:fillRect/>
          </a:stretch>
        </p:blipFill>
        <p:spPr>
          <a:xfrm>
            <a:off x="642729" y="1664300"/>
            <a:ext cx="448985" cy="448985"/>
          </a:xfrm>
          <a:prstGeom prst="rect">
            <a:avLst/>
          </a:prstGeom>
        </p:spPr>
      </p:pic>
      <p:sp>
        <p:nvSpPr>
          <p:cNvPr id="5" name="Text 1"/>
          <p:cNvSpPr/>
          <p:nvPr/>
        </p:nvSpPr>
        <p:spPr>
          <a:xfrm>
            <a:off x="1237929" y="1775048"/>
            <a:ext cx="2245281" cy="280630"/>
          </a:xfrm>
          <a:prstGeom prst="rect">
            <a:avLst/>
          </a:prstGeom>
          <a:noFill/>
          <a:ln/>
        </p:spPr>
        <p:txBody>
          <a:bodyPr wrap="none" lIns="0" tIns="0" rIns="0" bIns="0" rtlCol="0" anchor="t"/>
          <a:lstStyle/>
          <a:p>
            <a:pPr marL="0" indent="0" algn="l">
              <a:lnSpc>
                <a:spcPts val="2200"/>
              </a:lnSpc>
              <a:buNone/>
            </a:pPr>
            <a:r>
              <a:rPr lang="en-US" sz="1750" dirty="0">
                <a:solidFill>
                  <a:srgbClr val="2B4150"/>
                </a:solidFill>
                <a:latin typeface="MuseoModerno Medium" pitchFamily="34" charset="0"/>
                <a:ea typeface="MuseoModerno Medium" pitchFamily="34" charset="-122"/>
                <a:cs typeface="MuseoModerno Medium" pitchFamily="34" charset="-120"/>
              </a:rPr>
              <a:t>User Registration</a:t>
            </a:r>
            <a:endParaRPr lang="en-US" sz="1750" dirty="0"/>
          </a:p>
        </p:txBody>
      </p:sp>
      <p:sp>
        <p:nvSpPr>
          <p:cNvPr id="6" name="Text 2"/>
          <p:cNvSpPr/>
          <p:nvPr/>
        </p:nvSpPr>
        <p:spPr>
          <a:xfrm>
            <a:off x="642729" y="2385172"/>
            <a:ext cx="6215271" cy="574834"/>
          </a:xfrm>
          <a:prstGeom prst="rect">
            <a:avLst/>
          </a:prstGeom>
          <a:noFill/>
          <a:ln/>
        </p:spPr>
        <p:txBody>
          <a:bodyPr wrap="square" lIns="0" tIns="0" rIns="0" bIns="0" rtlCol="0" anchor="t"/>
          <a:lstStyle/>
          <a:p>
            <a:pPr marL="0" indent="0" algn="l">
              <a:lnSpc>
                <a:spcPts val="2250"/>
              </a:lnSpc>
              <a:buNone/>
            </a:pPr>
            <a:r>
              <a:rPr lang="en-US" sz="1400" dirty="0">
                <a:solidFill>
                  <a:srgbClr val="2B4150"/>
                </a:solidFill>
                <a:latin typeface="Source Sans Pro" pitchFamily="34" charset="0"/>
                <a:ea typeface="Source Sans Pro" pitchFamily="34" charset="-122"/>
                <a:cs typeface="Source Sans Pro" pitchFamily="34" charset="-120"/>
              </a:rPr>
              <a:t>A secure registration form allows users to create accounts with unique usernames </a:t>
            </a:r>
          </a:p>
          <a:p>
            <a:pPr marL="0" indent="0" algn="l">
              <a:lnSpc>
                <a:spcPts val="2250"/>
              </a:lnSpc>
              <a:buNone/>
            </a:pPr>
            <a:r>
              <a:rPr lang="en-US" sz="1400" dirty="0">
                <a:solidFill>
                  <a:srgbClr val="2B4150"/>
                </a:solidFill>
                <a:latin typeface="Source Sans Pro" pitchFamily="34" charset="0"/>
                <a:ea typeface="Source Sans Pro" pitchFamily="34" charset="-122"/>
                <a:cs typeface="Source Sans Pro" pitchFamily="34" charset="-120"/>
              </a:rPr>
              <a:t>and passwords. Email verification and password hashing ensure account security.</a:t>
            </a:r>
            <a:endParaRPr lang="en-US" sz="1400" dirty="0"/>
          </a:p>
        </p:txBody>
      </p:sp>
      <p:pic>
        <p:nvPicPr>
          <p:cNvPr id="7" name="Image 2" descr="preencoded.png"/>
          <p:cNvPicPr>
            <a:picLocks noChangeAspect="1"/>
          </p:cNvPicPr>
          <p:nvPr/>
        </p:nvPicPr>
        <p:blipFill>
          <a:blip r:embed="rId4"/>
          <a:stretch>
            <a:fillRect/>
          </a:stretch>
        </p:blipFill>
        <p:spPr>
          <a:xfrm>
            <a:off x="6115050" y="4158734"/>
            <a:ext cx="448985" cy="448985"/>
          </a:xfrm>
          <a:prstGeom prst="rect">
            <a:avLst/>
          </a:prstGeom>
        </p:spPr>
      </p:pic>
      <p:sp>
        <p:nvSpPr>
          <p:cNvPr id="8" name="Text 3"/>
          <p:cNvSpPr/>
          <p:nvPr/>
        </p:nvSpPr>
        <p:spPr>
          <a:xfrm>
            <a:off x="6115050" y="4787265"/>
            <a:ext cx="2245281" cy="280630"/>
          </a:xfrm>
          <a:prstGeom prst="rect">
            <a:avLst/>
          </a:prstGeom>
          <a:noFill/>
          <a:ln/>
        </p:spPr>
        <p:txBody>
          <a:bodyPr wrap="none" lIns="0" tIns="0" rIns="0" bIns="0" rtlCol="0" anchor="t"/>
          <a:lstStyle/>
          <a:p>
            <a:pPr marL="0" indent="0" algn="l">
              <a:lnSpc>
                <a:spcPts val="2200"/>
              </a:lnSpc>
              <a:buNone/>
            </a:pPr>
            <a:r>
              <a:rPr lang="en-US" sz="1750" dirty="0">
                <a:solidFill>
                  <a:srgbClr val="2B4150"/>
                </a:solidFill>
                <a:latin typeface="MuseoModerno Medium" pitchFamily="34" charset="0"/>
                <a:ea typeface="MuseoModerno Medium" pitchFamily="34" charset="-122"/>
                <a:cs typeface="MuseoModerno Medium" pitchFamily="34" charset="-120"/>
              </a:rPr>
              <a:t>Login and Logout</a:t>
            </a:r>
            <a:endParaRPr lang="en-US" sz="1750" dirty="0"/>
          </a:p>
        </p:txBody>
      </p:sp>
      <p:sp>
        <p:nvSpPr>
          <p:cNvPr id="9" name="Text 4"/>
          <p:cNvSpPr/>
          <p:nvPr/>
        </p:nvSpPr>
        <p:spPr>
          <a:xfrm>
            <a:off x="6115050" y="5175647"/>
            <a:ext cx="4248321" cy="934166"/>
          </a:xfrm>
          <a:prstGeom prst="rect">
            <a:avLst/>
          </a:prstGeom>
          <a:noFill/>
          <a:ln/>
        </p:spPr>
        <p:txBody>
          <a:bodyPr wrap="square" lIns="0" tIns="0" rIns="0" bIns="0" rtlCol="0" anchor="t"/>
          <a:lstStyle/>
          <a:p>
            <a:pPr marL="0" indent="0" algn="l">
              <a:lnSpc>
                <a:spcPts val="2250"/>
              </a:lnSpc>
              <a:buNone/>
            </a:pPr>
            <a:r>
              <a:rPr lang="en-US" sz="1400" dirty="0">
                <a:solidFill>
                  <a:srgbClr val="2B4150"/>
                </a:solidFill>
                <a:latin typeface="Source Sans Pro" pitchFamily="34" charset="0"/>
                <a:ea typeface="Source Sans Pro" pitchFamily="34" charset="-122"/>
                <a:cs typeface="Source Sans Pro" pitchFamily="34" charset="-120"/>
              </a:rPr>
              <a:t>Users can log in with their credentials, granting access to </a:t>
            </a:r>
          </a:p>
          <a:p>
            <a:pPr marL="0" indent="0" algn="l">
              <a:lnSpc>
                <a:spcPts val="2250"/>
              </a:lnSpc>
              <a:buNone/>
            </a:pPr>
            <a:r>
              <a:rPr lang="en-US" sz="1400" dirty="0">
                <a:solidFill>
                  <a:srgbClr val="2B4150"/>
                </a:solidFill>
                <a:latin typeface="Source Sans Pro" pitchFamily="34" charset="0"/>
                <a:ea typeface="Source Sans Pro" pitchFamily="34" charset="-122"/>
                <a:cs typeface="Source Sans Pro" pitchFamily="34" charset="-120"/>
              </a:rPr>
              <a:t>private messaging features. Secure logout functionality</a:t>
            </a:r>
          </a:p>
          <a:p>
            <a:pPr marL="0" indent="0" algn="l">
              <a:lnSpc>
                <a:spcPts val="2250"/>
              </a:lnSpc>
              <a:buNone/>
            </a:pPr>
            <a:r>
              <a:rPr lang="en-US" sz="1400" dirty="0">
                <a:solidFill>
                  <a:srgbClr val="2B4150"/>
                </a:solidFill>
                <a:latin typeface="Source Sans Pro" pitchFamily="34" charset="0"/>
                <a:ea typeface="Source Sans Pro" pitchFamily="34" charset="-122"/>
                <a:cs typeface="Source Sans Pro" pitchFamily="34" charset="-120"/>
              </a:rPr>
              <a:t> ensures user data privacy.</a:t>
            </a:r>
            <a:endParaRPr lang="en-US" sz="1400" dirty="0"/>
          </a:p>
        </p:txBody>
      </p:sp>
      <p:pic>
        <p:nvPicPr>
          <p:cNvPr id="10" name="Image 3" descr="preencoded.png"/>
          <p:cNvPicPr>
            <a:picLocks noChangeAspect="1"/>
          </p:cNvPicPr>
          <p:nvPr/>
        </p:nvPicPr>
        <p:blipFill>
          <a:blip r:embed="rId5"/>
          <a:stretch>
            <a:fillRect/>
          </a:stretch>
        </p:blipFill>
        <p:spPr>
          <a:xfrm>
            <a:off x="6115050" y="6289358"/>
            <a:ext cx="448985" cy="448985"/>
          </a:xfrm>
          <a:prstGeom prst="rect">
            <a:avLst/>
          </a:prstGeom>
        </p:spPr>
      </p:pic>
      <p:sp>
        <p:nvSpPr>
          <p:cNvPr id="11" name="Text 5"/>
          <p:cNvSpPr/>
          <p:nvPr/>
        </p:nvSpPr>
        <p:spPr>
          <a:xfrm>
            <a:off x="6115050" y="6917888"/>
            <a:ext cx="2245281" cy="280630"/>
          </a:xfrm>
          <a:prstGeom prst="rect">
            <a:avLst/>
          </a:prstGeom>
          <a:noFill/>
          <a:ln/>
        </p:spPr>
        <p:txBody>
          <a:bodyPr wrap="none" lIns="0" tIns="0" rIns="0" bIns="0" rtlCol="0" anchor="t"/>
          <a:lstStyle/>
          <a:p>
            <a:pPr marL="0" indent="0" algn="l">
              <a:lnSpc>
                <a:spcPts val="2200"/>
              </a:lnSpc>
              <a:buNone/>
            </a:pPr>
            <a:r>
              <a:rPr lang="en-US" sz="1750" dirty="0">
                <a:solidFill>
                  <a:srgbClr val="2B4150"/>
                </a:solidFill>
                <a:latin typeface="MuseoModerno Medium" pitchFamily="34" charset="0"/>
                <a:ea typeface="MuseoModerno Medium" pitchFamily="34" charset="-122"/>
                <a:cs typeface="MuseoModerno Medium" pitchFamily="34" charset="-120"/>
              </a:rPr>
              <a:t>Authorization</a:t>
            </a:r>
            <a:endParaRPr lang="en-US" sz="1750" dirty="0"/>
          </a:p>
        </p:txBody>
      </p:sp>
      <p:sp>
        <p:nvSpPr>
          <p:cNvPr id="12" name="Text 6"/>
          <p:cNvSpPr/>
          <p:nvPr/>
        </p:nvSpPr>
        <p:spPr>
          <a:xfrm>
            <a:off x="6115050" y="7306270"/>
            <a:ext cx="7886700" cy="287417"/>
          </a:xfrm>
          <a:prstGeom prst="rect">
            <a:avLst/>
          </a:prstGeom>
          <a:noFill/>
          <a:ln/>
        </p:spPr>
        <p:txBody>
          <a:bodyPr wrap="none" lIns="0" tIns="0" rIns="0" bIns="0" rtlCol="0" anchor="t"/>
          <a:lstStyle/>
          <a:p>
            <a:pPr marL="0" indent="0" algn="l">
              <a:lnSpc>
                <a:spcPts val="2250"/>
              </a:lnSpc>
              <a:buNone/>
            </a:pPr>
            <a:r>
              <a:rPr lang="en-US" sz="1400" dirty="0">
                <a:solidFill>
                  <a:srgbClr val="2B4150"/>
                </a:solidFill>
                <a:latin typeface="Source Sans Pro" pitchFamily="34" charset="0"/>
                <a:ea typeface="Source Sans Pro" pitchFamily="34" charset="-122"/>
                <a:cs typeface="Source Sans Pro" pitchFamily="34" charset="-120"/>
              </a:rPr>
              <a:t>Role-based access control restricts unauthorized access to sensitive data, ensuring privacy and security.</a:t>
            </a:r>
            <a:endParaRPr lang="en-US" sz="1400" dirty="0"/>
          </a:p>
        </p:txBody>
      </p:sp>
      <p:pic>
        <p:nvPicPr>
          <p:cNvPr id="15" name="Picture 14">
            <a:extLst>
              <a:ext uri="{FF2B5EF4-FFF2-40B4-BE49-F238E27FC236}">
                <a16:creationId xmlns:a16="http://schemas.microsoft.com/office/drawing/2014/main" id="{0B6B770F-E3A9-C5A3-2FD5-3A30DB6F0B3F}"/>
              </a:ext>
            </a:extLst>
          </p:cNvPr>
          <p:cNvPicPr>
            <a:picLocks noChangeAspect="1"/>
          </p:cNvPicPr>
          <p:nvPr/>
        </p:nvPicPr>
        <p:blipFill>
          <a:blip r:embed="rId6"/>
          <a:stretch>
            <a:fillRect/>
          </a:stretch>
        </p:blipFill>
        <p:spPr>
          <a:xfrm>
            <a:off x="628650" y="3052165"/>
            <a:ext cx="3847171" cy="5141487"/>
          </a:xfrm>
          <a:prstGeom prst="rect">
            <a:avLst/>
          </a:prstGeom>
        </p:spPr>
      </p:pic>
      <p:pic>
        <p:nvPicPr>
          <p:cNvPr id="17" name="Picture 16">
            <a:extLst>
              <a:ext uri="{FF2B5EF4-FFF2-40B4-BE49-F238E27FC236}">
                <a16:creationId xmlns:a16="http://schemas.microsoft.com/office/drawing/2014/main" id="{CB047C72-4ED6-60B6-4225-5C5BB4D8169B}"/>
              </a:ext>
            </a:extLst>
          </p:cNvPr>
          <p:cNvPicPr>
            <a:picLocks noChangeAspect="1"/>
          </p:cNvPicPr>
          <p:nvPr/>
        </p:nvPicPr>
        <p:blipFill>
          <a:blip r:embed="rId7"/>
          <a:stretch>
            <a:fillRect/>
          </a:stretch>
        </p:blipFill>
        <p:spPr>
          <a:xfrm>
            <a:off x="10454278" y="0"/>
            <a:ext cx="4176122" cy="6873836"/>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037D8C77-16CF-33D7-35CC-F51CA922C8CD}"/>
                  </a:ext>
                </a:extLst>
              </p14:cNvPr>
              <p14:cNvContentPartPr/>
              <p14:nvPr/>
            </p14:nvContentPartPr>
            <p14:xfrm>
              <a:off x="12844958" y="7774323"/>
              <a:ext cx="1699920" cy="343440"/>
            </p14:xfrm>
          </p:contentPart>
        </mc:Choice>
        <mc:Fallback xmlns="">
          <p:pic>
            <p:nvPicPr>
              <p:cNvPr id="2" name="Ink 1">
                <a:extLst>
                  <a:ext uri="{FF2B5EF4-FFF2-40B4-BE49-F238E27FC236}">
                    <a16:creationId xmlns:a16="http://schemas.microsoft.com/office/drawing/2014/main" id="{037D8C77-16CF-33D7-35CC-F51CA922C8CD}"/>
                  </a:ext>
                </a:extLst>
              </p:cNvPr>
              <p:cNvPicPr/>
              <p:nvPr/>
            </p:nvPicPr>
            <p:blipFill>
              <a:blip r:embed="rId9"/>
              <a:stretch>
                <a:fillRect/>
              </a:stretch>
            </p:blipFill>
            <p:spPr>
              <a:xfrm>
                <a:off x="12781958" y="7711683"/>
                <a:ext cx="1825560" cy="46908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93790" y="695563"/>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Real-time Messaging with Socket.IO</a:t>
            </a:r>
            <a:endParaRPr lang="en-US" sz="4450" dirty="0"/>
          </a:p>
        </p:txBody>
      </p:sp>
      <p:sp>
        <p:nvSpPr>
          <p:cNvPr id="4" name="Shape 1"/>
          <p:cNvSpPr/>
          <p:nvPr/>
        </p:nvSpPr>
        <p:spPr>
          <a:xfrm>
            <a:off x="1118711" y="2453283"/>
            <a:ext cx="30480" cy="5080635"/>
          </a:xfrm>
          <a:prstGeom prst="roundRect">
            <a:avLst>
              <a:gd name="adj" fmla="val 111628"/>
            </a:avLst>
          </a:prstGeom>
          <a:solidFill>
            <a:srgbClr val="D9D4C9"/>
          </a:solidFill>
          <a:ln/>
        </p:spPr>
      </p:sp>
      <p:sp>
        <p:nvSpPr>
          <p:cNvPr id="5" name="Shape 2"/>
          <p:cNvSpPr/>
          <p:nvPr/>
        </p:nvSpPr>
        <p:spPr>
          <a:xfrm>
            <a:off x="1358622" y="2948345"/>
            <a:ext cx="793790" cy="30480"/>
          </a:xfrm>
          <a:prstGeom prst="roundRect">
            <a:avLst>
              <a:gd name="adj" fmla="val 111628"/>
            </a:avLst>
          </a:prstGeom>
          <a:solidFill>
            <a:srgbClr val="D9D4C9"/>
          </a:solidFill>
          <a:ln/>
        </p:spPr>
      </p:sp>
      <p:sp>
        <p:nvSpPr>
          <p:cNvPr id="6" name="Shape 3"/>
          <p:cNvSpPr/>
          <p:nvPr/>
        </p:nvSpPr>
        <p:spPr>
          <a:xfrm>
            <a:off x="878800" y="2708434"/>
            <a:ext cx="510302" cy="510302"/>
          </a:xfrm>
          <a:prstGeom prst="roundRect">
            <a:avLst>
              <a:gd name="adj" fmla="val 6667"/>
            </a:avLst>
          </a:prstGeom>
          <a:solidFill>
            <a:srgbClr val="F3EEE3"/>
          </a:solidFill>
          <a:ln/>
        </p:spPr>
      </p:sp>
      <p:sp>
        <p:nvSpPr>
          <p:cNvPr id="7" name="Text 4"/>
          <p:cNvSpPr/>
          <p:nvPr/>
        </p:nvSpPr>
        <p:spPr>
          <a:xfrm>
            <a:off x="1054179" y="2793444"/>
            <a:ext cx="159544"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1</a:t>
            </a:r>
            <a:endParaRPr lang="en-US" sz="2650" dirty="0"/>
          </a:p>
        </p:txBody>
      </p:sp>
      <p:sp>
        <p:nvSpPr>
          <p:cNvPr id="8" name="Text 5"/>
          <p:cNvSpPr/>
          <p:nvPr/>
        </p:nvSpPr>
        <p:spPr>
          <a:xfrm>
            <a:off x="2381488" y="2680097"/>
            <a:ext cx="5968722"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Socket.IO establishes a persistent connection between the client (user's browser) and the server (Node.js application).</a:t>
            </a:r>
            <a:endParaRPr lang="en-US" sz="1750" dirty="0"/>
          </a:p>
        </p:txBody>
      </p:sp>
      <p:sp>
        <p:nvSpPr>
          <p:cNvPr id="9" name="Shape 6"/>
          <p:cNvSpPr/>
          <p:nvPr/>
        </p:nvSpPr>
        <p:spPr>
          <a:xfrm>
            <a:off x="1358622" y="4354592"/>
            <a:ext cx="793790" cy="30480"/>
          </a:xfrm>
          <a:prstGeom prst="roundRect">
            <a:avLst>
              <a:gd name="adj" fmla="val 111628"/>
            </a:avLst>
          </a:prstGeom>
          <a:solidFill>
            <a:srgbClr val="D9D4C9"/>
          </a:solidFill>
          <a:ln/>
        </p:spPr>
      </p:sp>
      <p:sp>
        <p:nvSpPr>
          <p:cNvPr id="10" name="Shape 7"/>
          <p:cNvSpPr/>
          <p:nvPr/>
        </p:nvSpPr>
        <p:spPr>
          <a:xfrm>
            <a:off x="878800" y="4114681"/>
            <a:ext cx="510302" cy="510302"/>
          </a:xfrm>
          <a:prstGeom prst="roundRect">
            <a:avLst>
              <a:gd name="adj" fmla="val 6667"/>
            </a:avLst>
          </a:prstGeom>
          <a:solidFill>
            <a:srgbClr val="F3EEE3"/>
          </a:solidFill>
          <a:ln/>
        </p:spPr>
      </p:sp>
      <p:sp>
        <p:nvSpPr>
          <p:cNvPr id="11" name="Text 8"/>
          <p:cNvSpPr/>
          <p:nvPr/>
        </p:nvSpPr>
        <p:spPr>
          <a:xfrm>
            <a:off x="1039297" y="4199692"/>
            <a:ext cx="189190"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2</a:t>
            </a:r>
            <a:endParaRPr lang="en-US" sz="2650" dirty="0"/>
          </a:p>
        </p:txBody>
      </p:sp>
      <p:sp>
        <p:nvSpPr>
          <p:cNvPr id="12" name="Text 9"/>
          <p:cNvSpPr/>
          <p:nvPr/>
        </p:nvSpPr>
        <p:spPr>
          <a:xfrm>
            <a:off x="2381488" y="4086344"/>
            <a:ext cx="5968722" cy="1088708"/>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When a user sends a message, Socket.IO emits an event to the server. This event carries the message content and the recipient's information.</a:t>
            </a:r>
            <a:endParaRPr lang="en-US" sz="1750" dirty="0"/>
          </a:p>
        </p:txBody>
      </p:sp>
      <p:sp>
        <p:nvSpPr>
          <p:cNvPr id="13" name="Shape 10"/>
          <p:cNvSpPr/>
          <p:nvPr/>
        </p:nvSpPr>
        <p:spPr>
          <a:xfrm>
            <a:off x="1358622" y="6123742"/>
            <a:ext cx="793790" cy="30480"/>
          </a:xfrm>
          <a:prstGeom prst="roundRect">
            <a:avLst>
              <a:gd name="adj" fmla="val 111628"/>
            </a:avLst>
          </a:prstGeom>
          <a:solidFill>
            <a:srgbClr val="D9D4C9"/>
          </a:solidFill>
          <a:ln/>
        </p:spPr>
      </p:sp>
      <p:sp>
        <p:nvSpPr>
          <p:cNvPr id="14" name="Shape 11"/>
          <p:cNvSpPr/>
          <p:nvPr/>
        </p:nvSpPr>
        <p:spPr>
          <a:xfrm>
            <a:off x="878800" y="5883831"/>
            <a:ext cx="510302" cy="510302"/>
          </a:xfrm>
          <a:prstGeom prst="roundRect">
            <a:avLst>
              <a:gd name="adj" fmla="val 6667"/>
            </a:avLst>
          </a:prstGeom>
          <a:solidFill>
            <a:srgbClr val="F3EEE3"/>
          </a:solidFill>
          <a:ln/>
        </p:spPr>
      </p:sp>
      <p:sp>
        <p:nvSpPr>
          <p:cNvPr id="15" name="Text 12"/>
          <p:cNvSpPr/>
          <p:nvPr/>
        </p:nvSpPr>
        <p:spPr>
          <a:xfrm>
            <a:off x="1038344" y="5968841"/>
            <a:ext cx="191214"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3</a:t>
            </a:r>
            <a:endParaRPr lang="en-US" sz="2650" dirty="0"/>
          </a:p>
        </p:txBody>
      </p:sp>
      <p:sp>
        <p:nvSpPr>
          <p:cNvPr id="16" name="Text 13"/>
          <p:cNvSpPr/>
          <p:nvPr/>
        </p:nvSpPr>
        <p:spPr>
          <a:xfrm>
            <a:off x="2381488" y="5855494"/>
            <a:ext cx="5968722" cy="1451610"/>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server broadcasts the message to the intended recipient using Socket.IO's event-driven architecture. The recipient's browser receives the message in real-time, updating the chat interface.</a:t>
            </a:r>
            <a:endParaRPr lang="en-US" sz="1750" dirty="0"/>
          </a:p>
        </p:txBody>
      </p:sp>
      <p:pic>
        <p:nvPicPr>
          <p:cNvPr id="18" name="Picture 17">
            <a:extLst>
              <a:ext uri="{FF2B5EF4-FFF2-40B4-BE49-F238E27FC236}">
                <a16:creationId xmlns:a16="http://schemas.microsoft.com/office/drawing/2014/main" id="{4C74927C-239A-1255-4019-66A9DB3E8A93}"/>
              </a:ext>
            </a:extLst>
          </p:cNvPr>
          <p:cNvPicPr>
            <a:picLocks noChangeAspect="1"/>
          </p:cNvPicPr>
          <p:nvPr/>
        </p:nvPicPr>
        <p:blipFill>
          <a:blip r:embed="rId3"/>
          <a:stretch>
            <a:fillRect/>
          </a:stretch>
        </p:blipFill>
        <p:spPr>
          <a:xfrm>
            <a:off x="8590122" y="0"/>
            <a:ext cx="6040278"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773073" y="608290"/>
            <a:ext cx="7597854" cy="1380411"/>
          </a:xfrm>
          <a:prstGeom prst="rect">
            <a:avLst/>
          </a:prstGeom>
          <a:noFill/>
          <a:ln/>
        </p:spPr>
        <p:txBody>
          <a:bodyPr wrap="square" lIns="0" tIns="0" rIns="0" bIns="0" rtlCol="0" anchor="t"/>
          <a:lstStyle/>
          <a:p>
            <a:pPr marL="0" indent="0">
              <a:lnSpc>
                <a:spcPts val="5400"/>
              </a:lnSpc>
              <a:buNone/>
            </a:pPr>
            <a:r>
              <a:rPr lang="en-US" sz="4300" dirty="0">
                <a:solidFill>
                  <a:srgbClr val="124E73"/>
                </a:solidFill>
                <a:latin typeface="MuseoModerno Medium" pitchFamily="34" charset="0"/>
                <a:ea typeface="MuseoModerno Medium" pitchFamily="34" charset="-122"/>
                <a:cs typeface="MuseoModerno Medium" pitchFamily="34" charset="-120"/>
              </a:rPr>
              <a:t>Private Messaging Only</a:t>
            </a:r>
            <a:endParaRPr lang="en-US" sz="4300" dirty="0"/>
          </a:p>
        </p:txBody>
      </p:sp>
      <p:pic>
        <p:nvPicPr>
          <p:cNvPr id="4" name="Image 1" descr="preencoded.png"/>
          <p:cNvPicPr>
            <a:picLocks noChangeAspect="1"/>
          </p:cNvPicPr>
          <p:nvPr/>
        </p:nvPicPr>
        <p:blipFill>
          <a:blip r:embed="rId3"/>
          <a:stretch>
            <a:fillRect/>
          </a:stretch>
        </p:blipFill>
        <p:spPr>
          <a:xfrm>
            <a:off x="773073" y="2319933"/>
            <a:ext cx="1104424" cy="1767126"/>
          </a:xfrm>
          <a:prstGeom prst="rect">
            <a:avLst/>
          </a:prstGeom>
        </p:spPr>
      </p:pic>
      <p:sp>
        <p:nvSpPr>
          <p:cNvPr id="5" name="Text 1"/>
          <p:cNvSpPr/>
          <p:nvPr/>
        </p:nvSpPr>
        <p:spPr>
          <a:xfrm>
            <a:off x="2208728" y="2540794"/>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2B4150"/>
                </a:solidFill>
                <a:latin typeface="MuseoModerno Medium" pitchFamily="34" charset="0"/>
                <a:ea typeface="MuseoModerno Medium" pitchFamily="34" charset="-122"/>
                <a:cs typeface="MuseoModerno Medium" pitchFamily="34" charset="-120"/>
              </a:rPr>
              <a:t>Direct Messages</a:t>
            </a:r>
            <a:endParaRPr lang="en-US" sz="2150" dirty="0"/>
          </a:p>
        </p:txBody>
      </p:sp>
      <p:sp>
        <p:nvSpPr>
          <p:cNvPr id="6" name="Text 2"/>
          <p:cNvSpPr/>
          <p:nvPr/>
        </p:nvSpPr>
        <p:spPr>
          <a:xfrm>
            <a:off x="2208728" y="3018353"/>
            <a:ext cx="6162199" cy="706755"/>
          </a:xfrm>
          <a:prstGeom prst="rect">
            <a:avLst/>
          </a:prstGeom>
          <a:noFill/>
          <a:ln/>
        </p:spPr>
        <p:txBody>
          <a:bodyPr wrap="square" lIns="0" tIns="0" rIns="0" bIns="0" rtlCol="0" anchor="t"/>
          <a:lstStyle/>
          <a:p>
            <a:pPr marL="0" indent="0" algn="l">
              <a:lnSpc>
                <a:spcPts val="2750"/>
              </a:lnSpc>
              <a:buNone/>
            </a:pPr>
            <a:r>
              <a:rPr lang="en-US" sz="1700" dirty="0">
                <a:solidFill>
                  <a:srgbClr val="2B4150"/>
                </a:solidFill>
                <a:latin typeface="Source Sans Pro" pitchFamily="34" charset="0"/>
                <a:ea typeface="Source Sans Pro" pitchFamily="34" charset="-122"/>
                <a:cs typeface="Source Sans Pro" pitchFamily="34" charset="-120"/>
              </a:rPr>
              <a:t>Users can initiate private conversations by selecting a recipient from their contacts list.</a:t>
            </a:r>
            <a:endParaRPr lang="en-US" sz="1700" dirty="0"/>
          </a:p>
        </p:txBody>
      </p:sp>
      <p:pic>
        <p:nvPicPr>
          <p:cNvPr id="7" name="Image 2" descr="preencoded.png"/>
          <p:cNvPicPr>
            <a:picLocks noChangeAspect="1"/>
          </p:cNvPicPr>
          <p:nvPr/>
        </p:nvPicPr>
        <p:blipFill>
          <a:blip r:embed="rId4"/>
          <a:stretch>
            <a:fillRect/>
          </a:stretch>
        </p:blipFill>
        <p:spPr>
          <a:xfrm>
            <a:off x="773073" y="4087058"/>
            <a:ext cx="1104424" cy="1767126"/>
          </a:xfrm>
          <a:prstGeom prst="rect">
            <a:avLst/>
          </a:prstGeom>
        </p:spPr>
      </p:pic>
      <p:sp>
        <p:nvSpPr>
          <p:cNvPr id="8" name="Text 3"/>
          <p:cNvSpPr/>
          <p:nvPr/>
        </p:nvSpPr>
        <p:spPr>
          <a:xfrm>
            <a:off x="2208728" y="4307919"/>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2B4150"/>
                </a:solidFill>
                <a:latin typeface="MuseoModerno Medium" pitchFamily="34" charset="0"/>
                <a:ea typeface="MuseoModerno Medium" pitchFamily="34" charset="-122"/>
                <a:cs typeface="MuseoModerno Medium" pitchFamily="34" charset="-120"/>
              </a:rPr>
              <a:t>Message Encryption</a:t>
            </a:r>
            <a:endParaRPr lang="en-US" sz="2150" dirty="0"/>
          </a:p>
        </p:txBody>
      </p:sp>
      <p:sp>
        <p:nvSpPr>
          <p:cNvPr id="9" name="Text 4"/>
          <p:cNvSpPr/>
          <p:nvPr/>
        </p:nvSpPr>
        <p:spPr>
          <a:xfrm>
            <a:off x="2208728" y="4785479"/>
            <a:ext cx="6162199" cy="706755"/>
          </a:xfrm>
          <a:prstGeom prst="rect">
            <a:avLst/>
          </a:prstGeom>
          <a:noFill/>
          <a:ln/>
        </p:spPr>
        <p:txBody>
          <a:bodyPr wrap="square" lIns="0" tIns="0" rIns="0" bIns="0" rtlCol="0" anchor="t"/>
          <a:lstStyle/>
          <a:p>
            <a:pPr marL="0" indent="0" algn="l">
              <a:lnSpc>
                <a:spcPts val="2750"/>
              </a:lnSpc>
              <a:buNone/>
            </a:pPr>
            <a:r>
              <a:rPr lang="en-US" sz="1700" dirty="0">
                <a:solidFill>
                  <a:srgbClr val="2B4150"/>
                </a:solidFill>
                <a:latin typeface="Source Sans Pro" pitchFamily="34" charset="0"/>
                <a:ea typeface="Source Sans Pro" pitchFamily="34" charset="-122"/>
                <a:cs typeface="Source Sans Pro" pitchFamily="34" charset="-120"/>
              </a:rPr>
              <a:t>.</a:t>
            </a:r>
            <a:endParaRPr lang="en-US" sz="1700" dirty="0"/>
          </a:p>
        </p:txBody>
      </p:sp>
      <p:sp>
        <p:nvSpPr>
          <p:cNvPr id="12" name="Text 6"/>
          <p:cNvSpPr/>
          <p:nvPr/>
        </p:nvSpPr>
        <p:spPr>
          <a:xfrm>
            <a:off x="2208728" y="6552605"/>
            <a:ext cx="6162199" cy="706755"/>
          </a:xfrm>
          <a:prstGeom prst="rect">
            <a:avLst/>
          </a:prstGeom>
          <a:noFill/>
          <a:ln/>
        </p:spPr>
        <p:txBody>
          <a:bodyPr wrap="square" lIns="0" tIns="0" rIns="0" bIns="0" rtlCol="0" anchor="t"/>
          <a:lstStyle/>
          <a:p>
            <a:pPr marL="0" indent="0" algn="l">
              <a:lnSpc>
                <a:spcPts val="2750"/>
              </a:lnSpc>
              <a:buNone/>
            </a:pPr>
            <a:endParaRPr lang="en-US" sz="1700" dirty="0"/>
          </a:p>
        </p:txBody>
      </p:sp>
      <p:sp>
        <p:nvSpPr>
          <p:cNvPr id="14" name="TextBox 13">
            <a:extLst>
              <a:ext uri="{FF2B5EF4-FFF2-40B4-BE49-F238E27FC236}">
                <a16:creationId xmlns:a16="http://schemas.microsoft.com/office/drawing/2014/main" id="{D35CE12B-A4BD-7929-B2B8-7987D3C54720}"/>
              </a:ext>
            </a:extLst>
          </p:cNvPr>
          <p:cNvSpPr txBox="1"/>
          <p:nvPr/>
        </p:nvSpPr>
        <p:spPr>
          <a:xfrm>
            <a:off x="2118732" y="4652962"/>
            <a:ext cx="6333892" cy="781432"/>
          </a:xfrm>
          <a:prstGeom prst="rect">
            <a:avLst/>
          </a:prstGeom>
          <a:noFill/>
        </p:spPr>
        <p:txBody>
          <a:bodyPr wrap="square">
            <a:spAutoFit/>
          </a:bodyPr>
          <a:lstStyle/>
          <a:p>
            <a:pPr marL="0" indent="0" algn="l">
              <a:lnSpc>
                <a:spcPts val="2750"/>
              </a:lnSpc>
              <a:buNone/>
            </a:pPr>
            <a:r>
              <a:rPr lang="en-US" sz="1800" dirty="0">
                <a:solidFill>
                  <a:srgbClr val="2B4150"/>
                </a:solidFill>
                <a:latin typeface="Source Sans Pro" pitchFamily="34" charset="0"/>
                <a:ea typeface="Source Sans Pro" pitchFamily="34" charset="-122"/>
                <a:cs typeface="Source Sans Pro" pitchFamily="34" charset="-120"/>
              </a:rPr>
              <a:t>For sensitive conversations, messages can be encrypted end-to-end using encryption algorithms.</a:t>
            </a:r>
            <a:endParaRPr lang="en-US" sz="1800" dirty="0"/>
          </a:p>
        </p:txBody>
      </p:sp>
      <p:pic>
        <p:nvPicPr>
          <p:cNvPr id="16" name="Picture 15">
            <a:extLst>
              <a:ext uri="{FF2B5EF4-FFF2-40B4-BE49-F238E27FC236}">
                <a16:creationId xmlns:a16="http://schemas.microsoft.com/office/drawing/2014/main" id="{C6B4A6B7-8ED5-1D94-EE89-4B5896A4C2FE}"/>
              </a:ext>
            </a:extLst>
          </p:cNvPr>
          <p:cNvPicPr>
            <a:picLocks noChangeAspect="1"/>
          </p:cNvPicPr>
          <p:nvPr/>
        </p:nvPicPr>
        <p:blipFill>
          <a:blip r:embed="rId5"/>
          <a:stretch>
            <a:fillRect/>
          </a:stretch>
        </p:blipFill>
        <p:spPr>
          <a:xfrm>
            <a:off x="8370927" y="0"/>
            <a:ext cx="6259473"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546</Words>
  <Application>Microsoft Office PowerPoint</Application>
  <PresentationFormat>Custom</PresentationFormat>
  <Paragraphs>57</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Source Sans Pro Bold</vt:lpstr>
      <vt:lpstr>Source Sans Pro</vt:lpstr>
      <vt:lpstr>MuseoModerno Medium</vt:lpstr>
      <vt:lpstr>Arial</vt:lpstr>
      <vt:lpstr>Source Sans Pro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Hemant Kumar</cp:lastModifiedBy>
  <cp:revision>4</cp:revision>
  <dcterms:created xsi:type="dcterms:W3CDTF">2024-12-03T05:14:15Z</dcterms:created>
  <dcterms:modified xsi:type="dcterms:W3CDTF">2024-12-07T06:46:09Z</dcterms:modified>
</cp:coreProperties>
</file>