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B29D8-09A5-4FC4-B448-06F2E1525A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5024B-0E7B-4FDA-A61A-828029E24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uses a personalized healthcare dataset to predict patient needs.</a:t>
          </a:r>
        </a:p>
      </dgm:t>
    </dgm:pt>
    <dgm:pt modelId="{2294D2B1-EE82-4C34-B1FA-450CA9292B77}" type="parTrans" cxnId="{B330F8FC-4083-4B8A-8336-945BA54289EA}">
      <dgm:prSet/>
      <dgm:spPr/>
      <dgm:t>
        <a:bodyPr/>
        <a:lstStyle/>
        <a:p>
          <a:endParaRPr lang="en-US"/>
        </a:p>
      </dgm:t>
    </dgm:pt>
    <dgm:pt modelId="{71EA68CC-DD01-43F2-83C9-B771A0EB8E65}" type="sibTrans" cxnId="{B330F8FC-4083-4B8A-8336-945BA54289EA}">
      <dgm:prSet/>
      <dgm:spPr/>
      <dgm:t>
        <a:bodyPr/>
        <a:lstStyle/>
        <a:p>
          <a:endParaRPr lang="en-US"/>
        </a:p>
      </dgm:t>
    </dgm:pt>
    <dgm:pt modelId="{C508666C-2B65-4B1B-AA36-0E256FE57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incorporates machine learning models to recommend actions.</a:t>
          </a:r>
        </a:p>
      </dgm:t>
    </dgm:pt>
    <dgm:pt modelId="{E62D01D7-3C97-43E5-BB16-FBA2523F2F21}" type="parTrans" cxnId="{F92CC804-5A04-4A51-9324-143128D6033B}">
      <dgm:prSet/>
      <dgm:spPr/>
      <dgm:t>
        <a:bodyPr/>
        <a:lstStyle/>
        <a:p>
          <a:endParaRPr lang="en-US"/>
        </a:p>
      </dgm:t>
    </dgm:pt>
    <dgm:pt modelId="{1A172B48-1723-454C-B57E-1BC83076C9AE}" type="sibTrans" cxnId="{F92CC804-5A04-4A51-9324-143128D6033B}">
      <dgm:prSet/>
      <dgm:spPr/>
      <dgm:t>
        <a:bodyPr/>
        <a:lstStyle/>
        <a:p>
          <a:endParaRPr lang="en-US"/>
        </a:p>
      </dgm:t>
    </dgm:pt>
    <dgm:pt modelId="{BC3191EB-EBB2-4A06-B61F-FE5F545DFCD0}" type="pres">
      <dgm:prSet presAssocID="{125B29D8-09A5-4FC4-B448-06F2E1525AFA}" presName="root" presStyleCnt="0">
        <dgm:presLayoutVars>
          <dgm:dir/>
          <dgm:resizeHandles val="exact"/>
        </dgm:presLayoutVars>
      </dgm:prSet>
      <dgm:spPr/>
    </dgm:pt>
    <dgm:pt modelId="{63AF6D77-DA50-4917-94B9-98E0793EFBF4}" type="pres">
      <dgm:prSet presAssocID="{1FA5024B-0E7B-4FDA-A61A-828029E248C5}" presName="compNode" presStyleCnt="0"/>
      <dgm:spPr/>
    </dgm:pt>
    <dgm:pt modelId="{FC7B07B2-D841-4E11-8F5D-4C21E9FBE845}" type="pres">
      <dgm:prSet presAssocID="{1FA5024B-0E7B-4FDA-A61A-828029E248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A800B64-E84E-497A-A215-12DB3D0D090E}" type="pres">
      <dgm:prSet presAssocID="{1FA5024B-0E7B-4FDA-A61A-828029E248C5}" presName="spaceRect" presStyleCnt="0"/>
      <dgm:spPr/>
    </dgm:pt>
    <dgm:pt modelId="{6039DECF-E88B-4697-A38D-AC23CD648036}" type="pres">
      <dgm:prSet presAssocID="{1FA5024B-0E7B-4FDA-A61A-828029E248C5}" presName="textRect" presStyleLbl="revTx" presStyleIdx="0" presStyleCnt="2">
        <dgm:presLayoutVars>
          <dgm:chMax val="1"/>
          <dgm:chPref val="1"/>
        </dgm:presLayoutVars>
      </dgm:prSet>
      <dgm:spPr/>
    </dgm:pt>
    <dgm:pt modelId="{4CD8ECB8-7379-4F6B-92F3-8A680F359B94}" type="pres">
      <dgm:prSet presAssocID="{71EA68CC-DD01-43F2-83C9-B771A0EB8E65}" presName="sibTrans" presStyleCnt="0"/>
      <dgm:spPr/>
    </dgm:pt>
    <dgm:pt modelId="{68D78AEB-E20E-4000-B459-A7FA1C5721A8}" type="pres">
      <dgm:prSet presAssocID="{C508666C-2B65-4B1B-AA36-0E256FE57A6E}" presName="compNode" presStyleCnt="0"/>
      <dgm:spPr/>
    </dgm:pt>
    <dgm:pt modelId="{5F308449-EB88-4C50-950A-729589ED7DB9}" type="pres">
      <dgm:prSet presAssocID="{C508666C-2B65-4B1B-AA36-0E256FE57A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1C0943-C717-4067-BAA4-2604CB71D28B}" type="pres">
      <dgm:prSet presAssocID="{C508666C-2B65-4B1B-AA36-0E256FE57A6E}" presName="spaceRect" presStyleCnt="0"/>
      <dgm:spPr/>
    </dgm:pt>
    <dgm:pt modelId="{9EC2BE95-AB19-46D7-9EE3-C1C707EE1480}" type="pres">
      <dgm:prSet presAssocID="{C508666C-2B65-4B1B-AA36-0E256FE57A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2CC804-5A04-4A51-9324-143128D6033B}" srcId="{125B29D8-09A5-4FC4-B448-06F2E1525AFA}" destId="{C508666C-2B65-4B1B-AA36-0E256FE57A6E}" srcOrd="1" destOrd="0" parTransId="{E62D01D7-3C97-43E5-BB16-FBA2523F2F21}" sibTransId="{1A172B48-1723-454C-B57E-1BC83076C9AE}"/>
    <dgm:cxn modelId="{36DB901D-A0C1-4C44-B9DA-E73E946987CA}" type="presOf" srcId="{125B29D8-09A5-4FC4-B448-06F2E1525AFA}" destId="{BC3191EB-EBB2-4A06-B61F-FE5F545DFCD0}" srcOrd="0" destOrd="0" presId="urn:microsoft.com/office/officeart/2018/2/layout/IconLabelList"/>
    <dgm:cxn modelId="{AEC4B860-5C6B-4800-8E3C-C7D9FEB35839}" type="presOf" srcId="{1FA5024B-0E7B-4FDA-A61A-828029E248C5}" destId="{6039DECF-E88B-4697-A38D-AC23CD648036}" srcOrd="0" destOrd="0" presId="urn:microsoft.com/office/officeart/2018/2/layout/IconLabelList"/>
    <dgm:cxn modelId="{9DA67ACB-60F0-4D71-8DC7-069224549D8C}" type="presOf" srcId="{C508666C-2B65-4B1B-AA36-0E256FE57A6E}" destId="{9EC2BE95-AB19-46D7-9EE3-C1C707EE1480}" srcOrd="0" destOrd="0" presId="urn:microsoft.com/office/officeart/2018/2/layout/IconLabelList"/>
    <dgm:cxn modelId="{B330F8FC-4083-4B8A-8336-945BA54289EA}" srcId="{125B29D8-09A5-4FC4-B448-06F2E1525AFA}" destId="{1FA5024B-0E7B-4FDA-A61A-828029E248C5}" srcOrd="0" destOrd="0" parTransId="{2294D2B1-EE82-4C34-B1FA-450CA9292B77}" sibTransId="{71EA68CC-DD01-43F2-83C9-B771A0EB8E65}"/>
    <dgm:cxn modelId="{F9E6BD70-1660-4FAE-B65E-3B6C36F24CB1}" type="presParOf" srcId="{BC3191EB-EBB2-4A06-B61F-FE5F545DFCD0}" destId="{63AF6D77-DA50-4917-94B9-98E0793EFBF4}" srcOrd="0" destOrd="0" presId="urn:microsoft.com/office/officeart/2018/2/layout/IconLabelList"/>
    <dgm:cxn modelId="{D4F1641F-B0A8-4217-BE47-5B77CBEAA39B}" type="presParOf" srcId="{63AF6D77-DA50-4917-94B9-98E0793EFBF4}" destId="{FC7B07B2-D841-4E11-8F5D-4C21E9FBE845}" srcOrd="0" destOrd="0" presId="urn:microsoft.com/office/officeart/2018/2/layout/IconLabelList"/>
    <dgm:cxn modelId="{635D08D9-6598-4523-A63C-3E4F1DB28229}" type="presParOf" srcId="{63AF6D77-DA50-4917-94B9-98E0793EFBF4}" destId="{1A800B64-E84E-497A-A215-12DB3D0D090E}" srcOrd="1" destOrd="0" presId="urn:microsoft.com/office/officeart/2018/2/layout/IconLabelList"/>
    <dgm:cxn modelId="{62E7753B-EC5D-4CA6-B14E-3833A2258814}" type="presParOf" srcId="{63AF6D77-DA50-4917-94B9-98E0793EFBF4}" destId="{6039DECF-E88B-4697-A38D-AC23CD648036}" srcOrd="2" destOrd="0" presId="urn:microsoft.com/office/officeart/2018/2/layout/IconLabelList"/>
    <dgm:cxn modelId="{A507C543-03D8-4583-8173-69743F000A6C}" type="presParOf" srcId="{BC3191EB-EBB2-4A06-B61F-FE5F545DFCD0}" destId="{4CD8ECB8-7379-4F6B-92F3-8A680F359B94}" srcOrd="1" destOrd="0" presId="urn:microsoft.com/office/officeart/2018/2/layout/IconLabelList"/>
    <dgm:cxn modelId="{7D9653F3-C847-4DB7-B991-09B2AC7AC0D3}" type="presParOf" srcId="{BC3191EB-EBB2-4A06-B61F-FE5F545DFCD0}" destId="{68D78AEB-E20E-4000-B459-A7FA1C5721A8}" srcOrd="2" destOrd="0" presId="urn:microsoft.com/office/officeart/2018/2/layout/IconLabelList"/>
    <dgm:cxn modelId="{FE524C59-C17F-45B1-B928-D3F62FB8CB2C}" type="presParOf" srcId="{68D78AEB-E20E-4000-B459-A7FA1C5721A8}" destId="{5F308449-EB88-4C50-950A-729589ED7DB9}" srcOrd="0" destOrd="0" presId="urn:microsoft.com/office/officeart/2018/2/layout/IconLabelList"/>
    <dgm:cxn modelId="{C742E23D-3319-4CE8-96D7-5EED06A6816A}" type="presParOf" srcId="{68D78AEB-E20E-4000-B459-A7FA1C5721A8}" destId="{D31C0943-C717-4067-BAA4-2604CB71D28B}" srcOrd="1" destOrd="0" presId="urn:microsoft.com/office/officeart/2018/2/layout/IconLabelList"/>
    <dgm:cxn modelId="{45663C9A-A7EA-443A-A04C-B8428141C3DF}" type="presParOf" srcId="{68D78AEB-E20E-4000-B459-A7FA1C5721A8}" destId="{9EC2BE95-AB19-46D7-9EE3-C1C707EE14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7DF6C-BD5C-46BF-A3BD-9C29EB98F0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B36D97-AD16-479D-BD4E-1CEDC0D26DA3}">
      <dgm:prSet/>
      <dgm:spPr/>
      <dgm:t>
        <a:bodyPr/>
        <a:lstStyle/>
        <a:p>
          <a:r>
            <a:rPr lang="en-US"/>
            <a:t>Evaluation Metrics:</a:t>
          </a:r>
        </a:p>
      </dgm:t>
    </dgm:pt>
    <dgm:pt modelId="{AF36896C-1BC1-48EC-96DB-A8C0E3D2491B}" type="parTrans" cxnId="{7F407C74-0D06-4D85-AF4C-B276E25CC89E}">
      <dgm:prSet/>
      <dgm:spPr/>
      <dgm:t>
        <a:bodyPr/>
        <a:lstStyle/>
        <a:p>
          <a:endParaRPr lang="en-US"/>
        </a:p>
      </dgm:t>
    </dgm:pt>
    <dgm:pt modelId="{0AC51B14-341C-470A-83A0-7636A4916B63}" type="sibTrans" cxnId="{7F407C74-0D06-4D85-AF4C-B276E25CC89E}">
      <dgm:prSet/>
      <dgm:spPr/>
      <dgm:t>
        <a:bodyPr/>
        <a:lstStyle/>
        <a:p>
          <a:endParaRPr lang="en-US"/>
        </a:p>
      </dgm:t>
    </dgm:pt>
    <dgm:pt modelId="{8A208C99-6AFC-4753-86CB-A1790BFB4B2E}">
      <dgm:prSet/>
      <dgm:spPr/>
      <dgm:t>
        <a:bodyPr/>
        <a:lstStyle/>
        <a:p>
          <a:r>
            <a:rPr lang="en-US"/>
            <a:t>- Accuracy: 85%</a:t>
          </a:r>
        </a:p>
      </dgm:t>
    </dgm:pt>
    <dgm:pt modelId="{11E7A12B-0A64-4734-AADA-FE81F6B1E41F}" type="parTrans" cxnId="{CE54F222-0DFD-4EA1-9AE5-4840C8FC7F59}">
      <dgm:prSet/>
      <dgm:spPr/>
      <dgm:t>
        <a:bodyPr/>
        <a:lstStyle/>
        <a:p>
          <a:endParaRPr lang="en-US"/>
        </a:p>
      </dgm:t>
    </dgm:pt>
    <dgm:pt modelId="{25A26619-4B35-4F6C-BB6D-109B0A192A44}" type="sibTrans" cxnId="{CE54F222-0DFD-4EA1-9AE5-4840C8FC7F59}">
      <dgm:prSet/>
      <dgm:spPr/>
      <dgm:t>
        <a:bodyPr/>
        <a:lstStyle/>
        <a:p>
          <a:endParaRPr lang="en-US"/>
        </a:p>
      </dgm:t>
    </dgm:pt>
    <dgm:pt modelId="{A105873B-A996-4BB4-96C2-C6F331A9B43E}">
      <dgm:prSet/>
      <dgm:spPr/>
      <dgm:t>
        <a:bodyPr/>
        <a:lstStyle/>
        <a:p>
          <a:r>
            <a:rPr lang="en-US"/>
            <a:t>- Precision: 82%</a:t>
          </a:r>
        </a:p>
      </dgm:t>
    </dgm:pt>
    <dgm:pt modelId="{C97FA361-4245-4F71-A7FA-D5669FB09FD8}" type="parTrans" cxnId="{26206F5D-E184-4536-94F3-BEEBDBF0F1C4}">
      <dgm:prSet/>
      <dgm:spPr/>
      <dgm:t>
        <a:bodyPr/>
        <a:lstStyle/>
        <a:p>
          <a:endParaRPr lang="en-US"/>
        </a:p>
      </dgm:t>
    </dgm:pt>
    <dgm:pt modelId="{CB266AA1-F23A-4BA4-9CDC-D9797A34641F}" type="sibTrans" cxnId="{26206F5D-E184-4536-94F3-BEEBDBF0F1C4}">
      <dgm:prSet/>
      <dgm:spPr/>
      <dgm:t>
        <a:bodyPr/>
        <a:lstStyle/>
        <a:p>
          <a:endParaRPr lang="en-US"/>
        </a:p>
      </dgm:t>
    </dgm:pt>
    <dgm:pt modelId="{C9219351-AD05-46A9-9E4E-D173C1E75801}">
      <dgm:prSet/>
      <dgm:spPr/>
      <dgm:t>
        <a:bodyPr/>
        <a:lstStyle/>
        <a:p>
          <a:r>
            <a:rPr lang="en-US"/>
            <a:t>- Recall: 88%</a:t>
          </a:r>
        </a:p>
      </dgm:t>
    </dgm:pt>
    <dgm:pt modelId="{8C8CBDBD-1257-4E2D-9EDB-B005EAE86619}" type="parTrans" cxnId="{6A7BAF14-6A6C-4094-87C5-6ACE9286CE10}">
      <dgm:prSet/>
      <dgm:spPr/>
      <dgm:t>
        <a:bodyPr/>
        <a:lstStyle/>
        <a:p>
          <a:endParaRPr lang="en-US"/>
        </a:p>
      </dgm:t>
    </dgm:pt>
    <dgm:pt modelId="{18FB88F2-99B3-40C8-A089-AA04A1DEA4B9}" type="sibTrans" cxnId="{6A7BAF14-6A6C-4094-87C5-6ACE9286CE10}">
      <dgm:prSet/>
      <dgm:spPr/>
      <dgm:t>
        <a:bodyPr/>
        <a:lstStyle/>
        <a:p>
          <a:endParaRPr lang="en-US"/>
        </a:p>
      </dgm:t>
    </dgm:pt>
    <dgm:pt modelId="{8DB5E11C-DBCD-4307-A1EC-1A9E68BB7B19}">
      <dgm:prSet/>
      <dgm:spPr/>
      <dgm:t>
        <a:bodyPr/>
        <a:lstStyle/>
        <a:p>
          <a:r>
            <a:rPr lang="en-US"/>
            <a:t>- ROC-AUC: 91%</a:t>
          </a:r>
        </a:p>
      </dgm:t>
    </dgm:pt>
    <dgm:pt modelId="{92268A2F-890E-407E-AF9C-203CA98ADD1C}" type="parTrans" cxnId="{7954532B-83E7-47CC-9D24-620AF4AEBD67}">
      <dgm:prSet/>
      <dgm:spPr/>
      <dgm:t>
        <a:bodyPr/>
        <a:lstStyle/>
        <a:p>
          <a:endParaRPr lang="en-US"/>
        </a:p>
      </dgm:t>
    </dgm:pt>
    <dgm:pt modelId="{72E0349E-B32F-4BCB-BA35-437E2CE7A181}" type="sibTrans" cxnId="{7954532B-83E7-47CC-9D24-620AF4AEBD67}">
      <dgm:prSet/>
      <dgm:spPr/>
      <dgm:t>
        <a:bodyPr/>
        <a:lstStyle/>
        <a:p>
          <a:endParaRPr lang="en-US"/>
        </a:p>
      </dgm:t>
    </dgm:pt>
    <dgm:pt modelId="{C589E0E0-EA49-41F2-8CE5-43F8092477FE}" type="pres">
      <dgm:prSet presAssocID="{D0C7DF6C-BD5C-46BF-A3BD-9C29EB98F0E7}" presName="root" presStyleCnt="0">
        <dgm:presLayoutVars>
          <dgm:dir/>
          <dgm:resizeHandles val="exact"/>
        </dgm:presLayoutVars>
      </dgm:prSet>
      <dgm:spPr/>
    </dgm:pt>
    <dgm:pt modelId="{4D52F42F-D58F-4472-8EA6-3C0A02CA9808}" type="pres">
      <dgm:prSet presAssocID="{82B36D97-AD16-479D-BD4E-1CEDC0D26DA3}" presName="compNode" presStyleCnt="0"/>
      <dgm:spPr/>
    </dgm:pt>
    <dgm:pt modelId="{63FC3FF4-9E36-4B4E-B4B2-8B114CC65B08}" type="pres">
      <dgm:prSet presAssocID="{82B36D97-AD16-479D-BD4E-1CEDC0D26D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9BA7DD0-D2C7-4B14-9F60-0D66E0DE883E}" type="pres">
      <dgm:prSet presAssocID="{82B36D97-AD16-479D-BD4E-1CEDC0D26DA3}" presName="spaceRect" presStyleCnt="0"/>
      <dgm:spPr/>
    </dgm:pt>
    <dgm:pt modelId="{429981ED-EDC1-40C0-9562-8572C7D1D424}" type="pres">
      <dgm:prSet presAssocID="{82B36D97-AD16-479D-BD4E-1CEDC0D26DA3}" presName="textRect" presStyleLbl="revTx" presStyleIdx="0" presStyleCnt="5">
        <dgm:presLayoutVars>
          <dgm:chMax val="1"/>
          <dgm:chPref val="1"/>
        </dgm:presLayoutVars>
      </dgm:prSet>
      <dgm:spPr/>
    </dgm:pt>
    <dgm:pt modelId="{BD61152C-A8E3-45F7-AD82-6AC970D07FD4}" type="pres">
      <dgm:prSet presAssocID="{0AC51B14-341C-470A-83A0-7636A4916B63}" presName="sibTrans" presStyleCnt="0"/>
      <dgm:spPr/>
    </dgm:pt>
    <dgm:pt modelId="{B3DEA330-00C9-4404-8634-DEF7F12A0ED2}" type="pres">
      <dgm:prSet presAssocID="{8A208C99-6AFC-4753-86CB-A1790BFB4B2E}" presName="compNode" presStyleCnt="0"/>
      <dgm:spPr/>
    </dgm:pt>
    <dgm:pt modelId="{F278D8FB-C7A8-4155-BD60-CDF3CA0ED272}" type="pres">
      <dgm:prSet presAssocID="{8A208C99-6AFC-4753-86CB-A1790BFB4B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F3964D-6FBB-4469-8A22-2AA38A217D04}" type="pres">
      <dgm:prSet presAssocID="{8A208C99-6AFC-4753-86CB-A1790BFB4B2E}" presName="spaceRect" presStyleCnt="0"/>
      <dgm:spPr/>
    </dgm:pt>
    <dgm:pt modelId="{B6C5136B-55FB-401C-BD3E-7264FADF7183}" type="pres">
      <dgm:prSet presAssocID="{8A208C99-6AFC-4753-86CB-A1790BFB4B2E}" presName="textRect" presStyleLbl="revTx" presStyleIdx="1" presStyleCnt="5">
        <dgm:presLayoutVars>
          <dgm:chMax val="1"/>
          <dgm:chPref val="1"/>
        </dgm:presLayoutVars>
      </dgm:prSet>
      <dgm:spPr/>
    </dgm:pt>
    <dgm:pt modelId="{99FD6BA1-DAD6-4C5D-BA16-63D6A040C055}" type="pres">
      <dgm:prSet presAssocID="{25A26619-4B35-4F6C-BB6D-109B0A192A44}" presName="sibTrans" presStyleCnt="0"/>
      <dgm:spPr/>
    </dgm:pt>
    <dgm:pt modelId="{117F3B89-EA61-4D66-865D-2768869269F7}" type="pres">
      <dgm:prSet presAssocID="{A105873B-A996-4BB4-96C2-C6F331A9B43E}" presName="compNode" presStyleCnt="0"/>
      <dgm:spPr/>
    </dgm:pt>
    <dgm:pt modelId="{CBB74A98-777C-463F-8590-4234551A15F9}" type="pres">
      <dgm:prSet presAssocID="{A105873B-A996-4BB4-96C2-C6F331A9B4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A256441-BFCE-471F-B7D4-4E498F73E1D7}" type="pres">
      <dgm:prSet presAssocID="{A105873B-A996-4BB4-96C2-C6F331A9B43E}" presName="spaceRect" presStyleCnt="0"/>
      <dgm:spPr/>
    </dgm:pt>
    <dgm:pt modelId="{16CEC641-ED69-48AD-8A8A-6AC317D99642}" type="pres">
      <dgm:prSet presAssocID="{A105873B-A996-4BB4-96C2-C6F331A9B43E}" presName="textRect" presStyleLbl="revTx" presStyleIdx="2" presStyleCnt="5">
        <dgm:presLayoutVars>
          <dgm:chMax val="1"/>
          <dgm:chPref val="1"/>
        </dgm:presLayoutVars>
      </dgm:prSet>
      <dgm:spPr/>
    </dgm:pt>
    <dgm:pt modelId="{3EC07E27-B2FC-443E-A782-54801BB8DF8D}" type="pres">
      <dgm:prSet presAssocID="{CB266AA1-F23A-4BA4-9CDC-D9797A34641F}" presName="sibTrans" presStyleCnt="0"/>
      <dgm:spPr/>
    </dgm:pt>
    <dgm:pt modelId="{70F152CE-7350-4FB1-ACB1-F9125B2961EB}" type="pres">
      <dgm:prSet presAssocID="{C9219351-AD05-46A9-9E4E-D173C1E75801}" presName="compNode" presStyleCnt="0"/>
      <dgm:spPr/>
    </dgm:pt>
    <dgm:pt modelId="{DE537901-9A60-4930-9D48-180DAC939134}" type="pres">
      <dgm:prSet presAssocID="{C9219351-AD05-46A9-9E4E-D173C1E758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D9557988-9A83-4F31-A731-048D50F07838}" type="pres">
      <dgm:prSet presAssocID="{C9219351-AD05-46A9-9E4E-D173C1E75801}" presName="spaceRect" presStyleCnt="0"/>
      <dgm:spPr/>
    </dgm:pt>
    <dgm:pt modelId="{D895E37E-B7CF-4BE8-AB20-F343C69804B4}" type="pres">
      <dgm:prSet presAssocID="{C9219351-AD05-46A9-9E4E-D173C1E75801}" presName="textRect" presStyleLbl="revTx" presStyleIdx="3" presStyleCnt="5">
        <dgm:presLayoutVars>
          <dgm:chMax val="1"/>
          <dgm:chPref val="1"/>
        </dgm:presLayoutVars>
      </dgm:prSet>
      <dgm:spPr/>
    </dgm:pt>
    <dgm:pt modelId="{01D5DEF1-BC2C-4E3E-9F54-8A5A805653AC}" type="pres">
      <dgm:prSet presAssocID="{18FB88F2-99B3-40C8-A089-AA04A1DEA4B9}" presName="sibTrans" presStyleCnt="0"/>
      <dgm:spPr/>
    </dgm:pt>
    <dgm:pt modelId="{E2B7BDC0-49A9-4AE8-AD3D-053845D54DE2}" type="pres">
      <dgm:prSet presAssocID="{8DB5E11C-DBCD-4307-A1EC-1A9E68BB7B19}" presName="compNode" presStyleCnt="0"/>
      <dgm:spPr/>
    </dgm:pt>
    <dgm:pt modelId="{FC58DDCA-9312-4B47-863E-70CE53954B8C}" type="pres">
      <dgm:prSet presAssocID="{8DB5E11C-DBCD-4307-A1EC-1A9E68BB7B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079645E-2281-4059-94B1-0D3A992570B2}" type="pres">
      <dgm:prSet presAssocID="{8DB5E11C-DBCD-4307-A1EC-1A9E68BB7B19}" presName="spaceRect" presStyleCnt="0"/>
      <dgm:spPr/>
    </dgm:pt>
    <dgm:pt modelId="{F722D585-0BE3-4DD6-8D46-6157F189C742}" type="pres">
      <dgm:prSet presAssocID="{8DB5E11C-DBCD-4307-A1EC-1A9E68BB7B1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7BAF14-6A6C-4094-87C5-6ACE9286CE10}" srcId="{D0C7DF6C-BD5C-46BF-A3BD-9C29EB98F0E7}" destId="{C9219351-AD05-46A9-9E4E-D173C1E75801}" srcOrd="3" destOrd="0" parTransId="{8C8CBDBD-1257-4E2D-9EDB-B005EAE86619}" sibTransId="{18FB88F2-99B3-40C8-A089-AA04A1DEA4B9}"/>
    <dgm:cxn modelId="{CE54F222-0DFD-4EA1-9AE5-4840C8FC7F59}" srcId="{D0C7DF6C-BD5C-46BF-A3BD-9C29EB98F0E7}" destId="{8A208C99-6AFC-4753-86CB-A1790BFB4B2E}" srcOrd="1" destOrd="0" parTransId="{11E7A12B-0A64-4734-AADA-FE81F6B1E41F}" sibTransId="{25A26619-4B35-4F6C-BB6D-109B0A192A44}"/>
    <dgm:cxn modelId="{7954532B-83E7-47CC-9D24-620AF4AEBD67}" srcId="{D0C7DF6C-BD5C-46BF-A3BD-9C29EB98F0E7}" destId="{8DB5E11C-DBCD-4307-A1EC-1A9E68BB7B19}" srcOrd="4" destOrd="0" parTransId="{92268A2F-890E-407E-AF9C-203CA98ADD1C}" sibTransId="{72E0349E-B32F-4BCB-BA35-437E2CE7A181}"/>
    <dgm:cxn modelId="{FF7F5533-6264-4641-8696-E3625A5A8CC3}" type="presOf" srcId="{A105873B-A996-4BB4-96C2-C6F331A9B43E}" destId="{16CEC641-ED69-48AD-8A8A-6AC317D99642}" srcOrd="0" destOrd="0" presId="urn:microsoft.com/office/officeart/2018/2/layout/IconLabelList"/>
    <dgm:cxn modelId="{56F9C93B-0C9D-45BA-BE4B-5D1AFA584F43}" type="presOf" srcId="{8A208C99-6AFC-4753-86CB-A1790BFB4B2E}" destId="{B6C5136B-55FB-401C-BD3E-7264FADF7183}" srcOrd="0" destOrd="0" presId="urn:microsoft.com/office/officeart/2018/2/layout/IconLabelList"/>
    <dgm:cxn modelId="{26206F5D-E184-4536-94F3-BEEBDBF0F1C4}" srcId="{D0C7DF6C-BD5C-46BF-A3BD-9C29EB98F0E7}" destId="{A105873B-A996-4BB4-96C2-C6F331A9B43E}" srcOrd="2" destOrd="0" parTransId="{C97FA361-4245-4F71-A7FA-D5669FB09FD8}" sibTransId="{CB266AA1-F23A-4BA4-9CDC-D9797A34641F}"/>
    <dgm:cxn modelId="{7F407C74-0D06-4D85-AF4C-B276E25CC89E}" srcId="{D0C7DF6C-BD5C-46BF-A3BD-9C29EB98F0E7}" destId="{82B36D97-AD16-479D-BD4E-1CEDC0D26DA3}" srcOrd="0" destOrd="0" parTransId="{AF36896C-1BC1-48EC-96DB-A8C0E3D2491B}" sibTransId="{0AC51B14-341C-470A-83A0-7636A4916B63}"/>
    <dgm:cxn modelId="{24774B9A-CC7D-47DA-B35B-C7C58F95F899}" type="presOf" srcId="{82B36D97-AD16-479D-BD4E-1CEDC0D26DA3}" destId="{429981ED-EDC1-40C0-9562-8572C7D1D424}" srcOrd="0" destOrd="0" presId="urn:microsoft.com/office/officeart/2018/2/layout/IconLabelList"/>
    <dgm:cxn modelId="{C3B2F4A1-EF09-4534-A9BE-603AFBDFA351}" type="presOf" srcId="{8DB5E11C-DBCD-4307-A1EC-1A9E68BB7B19}" destId="{F722D585-0BE3-4DD6-8D46-6157F189C742}" srcOrd="0" destOrd="0" presId="urn:microsoft.com/office/officeart/2018/2/layout/IconLabelList"/>
    <dgm:cxn modelId="{ED5AF8A8-6FAA-4687-B5BA-74C1A2D930A8}" type="presOf" srcId="{C9219351-AD05-46A9-9E4E-D173C1E75801}" destId="{D895E37E-B7CF-4BE8-AB20-F343C69804B4}" srcOrd="0" destOrd="0" presId="urn:microsoft.com/office/officeart/2018/2/layout/IconLabelList"/>
    <dgm:cxn modelId="{1E2722F9-A941-479D-828F-004FE33B4790}" type="presOf" srcId="{D0C7DF6C-BD5C-46BF-A3BD-9C29EB98F0E7}" destId="{C589E0E0-EA49-41F2-8CE5-43F8092477FE}" srcOrd="0" destOrd="0" presId="urn:microsoft.com/office/officeart/2018/2/layout/IconLabelList"/>
    <dgm:cxn modelId="{DAD73D63-11A0-41C4-AD9D-123CDB4EFBF9}" type="presParOf" srcId="{C589E0E0-EA49-41F2-8CE5-43F8092477FE}" destId="{4D52F42F-D58F-4472-8EA6-3C0A02CA9808}" srcOrd="0" destOrd="0" presId="urn:microsoft.com/office/officeart/2018/2/layout/IconLabelList"/>
    <dgm:cxn modelId="{6EBC6407-3CA1-47CE-8890-7C819024A6D9}" type="presParOf" srcId="{4D52F42F-D58F-4472-8EA6-3C0A02CA9808}" destId="{63FC3FF4-9E36-4B4E-B4B2-8B114CC65B08}" srcOrd="0" destOrd="0" presId="urn:microsoft.com/office/officeart/2018/2/layout/IconLabelList"/>
    <dgm:cxn modelId="{AEE894BE-8742-4B08-9597-9E62FF432B85}" type="presParOf" srcId="{4D52F42F-D58F-4472-8EA6-3C0A02CA9808}" destId="{E9BA7DD0-D2C7-4B14-9F60-0D66E0DE883E}" srcOrd="1" destOrd="0" presId="urn:microsoft.com/office/officeart/2018/2/layout/IconLabelList"/>
    <dgm:cxn modelId="{5D952A62-0529-4D0A-8B85-7ED19605615C}" type="presParOf" srcId="{4D52F42F-D58F-4472-8EA6-3C0A02CA9808}" destId="{429981ED-EDC1-40C0-9562-8572C7D1D424}" srcOrd="2" destOrd="0" presId="urn:microsoft.com/office/officeart/2018/2/layout/IconLabelList"/>
    <dgm:cxn modelId="{722839A8-8C04-43C5-A5B9-51E00BAB3495}" type="presParOf" srcId="{C589E0E0-EA49-41F2-8CE5-43F8092477FE}" destId="{BD61152C-A8E3-45F7-AD82-6AC970D07FD4}" srcOrd="1" destOrd="0" presId="urn:microsoft.com/office/officeart/2018/2/layout/IconLabelList"/>
    <dgm:cxn modelId="{CDC0C7EE-A412-4C94-A8F2-370F83AD7584}" type="presParOf" srcId="{C589E0E0-EA49-41F2-8CE5-43F8092477FE}" destId="{B3DEA330-00C9-4404-8634-DEF7F12A0ED2}" srcOrd="2" destOrd="0" presId="urn:microsoft.com/office/officeart/2018/2/layout/IconLabelList"/>
    <dgm:cxn modelId="{3CAE0A21-44E2-4082-AC45-1C49696978D8}" type="presParOf" srcId="{B3DEA330-00C9-4404-8634-DEF7F12A0ED2}" destId="{F278D8FB-C7A8-4155-BD60-CDF3CA0ED272}" srcOrd="0" destOrd="0" presId="urn:microsoft.com/office/officeart/2018/2/layout/IconLabelList"/>
    <dgm:cxn modelId="{958D206B-0443-462C-8D8C-0F882D242A1A}" type="presParOf" srcId="{B3DEA330-00C9-4404-8634-DEF7F12A0ED2}" destId="{60F3964D-6FBB-4469-8A22-2AA38A217D04}" srcOrd="1" destOrd="0" presId="urn:microsoft.com/office/officeart/2018/2/layout/IconLabelList"/>
    <dgm:cxn modelId="{7C4376C9-D746-4B98-A90A-A3EA588B9334}" type="presParOf" srcId="{B3DEA330-00C9-4404-8634-DEF7F12A0ED2}" destId="{B6C5136B-55FB-401C-BD3E-7264FADF7183}" srcOrd="2" destOrd="0" presId="urn:microsoft.com/office/officeart/2018/2/layout/IconLabelList"/>
    <dgm:cxn modelId="{E1470EAD-A3A9-4106-9128-B10B2BEC0CE5}" type="presParOf" srcId="{C589E0E0-EA49-41F2-8CE5-43F8092477FE}" destId="{99FD6BA1-DAD6-4C5D-BA16-63D6A040C055}" srcOrd="3" destOrd="0" presId="urn:microsoft.com/office/officeart/2018/2/layout/IconLabelList"/>
    <dgm:cxn modelId="{4EF841BA-73DD-4F16-8C7F-51837E0FD3BA}" type="presParOf" srcId="{C589E0E0-EA49-41F2-8CE5-43F8092477FE}" destId="{117F3B89-EA61-4D66-865D-2768869269F7}" srcOrd="4" destOrd="0" presId="urn:microsoft.com/office/officeart/2018/2/layout/IconLabelList"/>
    <dgm:cxn modelId="{D44A9052-EACC-4E39-8EEC-66EC1524E2E9}" type="presParOf" srcId="{117F3B89-EA61-4D66-865D-2768869269F7}" destId="{CBB74A98-777C-463F-8590-4234551A15F9}" srcOrd="0" destOrd="0" presId="urn:microsoft.com/office/officeart/2018/2/layout/IconLabelList"/>
    <dgm:cxn modelId="{01B83A7B-AD85-41C2-9843-6D04580E4491}" type="presParOf" srcId="{117F3B89-EA61-4D66-865D-2768869269F7}" destId="{6A256441-BFCE-471F-B7D4-4E498F73E1D7}" srcOrd="1" destOrd="0" presId="urn:microsoft.com/office/officeart/2018/2/layout/IconLabelList"/>
    <dgm:cxn modelId="{A5658E4D-B8C9-4C2B-B888-5B914995C13F}" type="presParOf" srcId="{117F3B89-EA61-4D66-865D-2768869269F7}" destId="{16CEC641-ED69-48AD-8A8A-6AC317D99642}" srcOrd="2" destOrd="0" presId="urn:microsoft.com/office/officeart/2018/2/layout/IconLabelList"/>
    <dgm:cxn modelId="{93B01A41-5E58-486D-87E4-F9B73A1088DC}" type="presParOf" srcId="{C589E0E0-EA49-41F2-8CE5-43F8092477FE}" destId="{3EC07E27-B2FC-443E-A782-54801BB8DF8D}" srcOrd="5" destOrd="0" presId="urn:microsoft.com/office/officeart/2018/2/layout/IconLabelList"/>
    <dgm:cxn modelId="{4B97A108-FF81-4FBB-8E80-E35C8E634707}" type="presParOf" srcId="{C589E0E0-EA49-41F2-8CE5-43F8092477FE}" destId="{70F152CE-7350-4FB1-ACB1-F9125B2961EB}" srcOrd="6" destOrd="0" presId="urn:microsoft.com/office/officeart/2018/2/layout/IconLabelList"/>
    <dgm:cxn modelId="{0738454A-A921-4996-BC74-4F7B763B3C5E}" type="presParOf" srcId="{70F152CE-7350-4FB1-ACB1-F9125B2961EB}" destId="{DE537901-9A60-4930-9D48-180DAC939134}" srcOrd="0" destOrd="0" presId="urn:microsoft.com/office/officeart/2018/2/layout/IconLabelList"/>
    <dgm:cxn modelId="{CDA34111-BC8D-44F0-8F08-8E09B7D71169}" type="presParOf" srcId="{70F152CE-7350-4FB1-ACB1-F9125B2961EB}" destId="{D9557988-9A83-4F31-A731-048D50F07838}" srcOrd="1" destOrd="0" presId="urn:microsoft.com/office/officeart/2018/2/layout/IconLabelList"/>
    <dgm:cxn modelId="{6B959D2B-A906-48E5-94CE-016EDBD24EFB}" type="presParOf" srcId="{70F152CE-7350-4FB1-ACB1-F9125B2961EB}" destId="{D895E37E-B7CF-4BE8-AB20-F343C69804B4}" srcOrd="2" destOrd="0" presId="urn:microsoft.com/office/officeart/2018/2/layout/IconLabelList"/>
    <dgm:cxn modelId="{FE3184F2-55EB-46BA-B3E3-AF20294C4829}" type="presParOf" srcId="{C589E0E0-EA49-41F2-8CE5-43F8092477FE}" destId="{01D5DEF1-BC2C-4E3E-9F54-8A5A805653AC}" srcOrd="7" destOrd="0" presId="urn:microsoft.com/office/officeart/2018/2/layout/IconLabelList"/>
    <dgm:cxn modelId="{195AD47A-4D92-413A-A253-12B625150729}" type="presParOf" srcId="{C589E0E0-EA49-41F2-8CE5-43F8092477FE}" destId="{E2B7BDC0-49A9-4AE8-AD3D-053845D54DE2}" srcOrd="8" destOrd="0" presId="urn:microsoft.com/office/officeart/2018/2/layout/IconLabelList"/>
    <dgm:cxn modelId="{7FE7074D-B7DF-4EE4-BC3C-28CE2AB9378D}" type="presParOf" srcId="{E2B7BDC0-49A9-4AE8-AD3D-053845D54DE2}" destId="{FC58DDCA-9312-4B47-863E-70CE53954B8C}" srcOrd="0" destOrd="0" presId="urn:microsoft.com/office/officeart/2018/2/layout/IconLabelList"/>
    <dgm:cxn modelId="{17B25F48-BDF7-49B4-826E-26CCB51763EC}" type="presParOf" srcId="{E2B7BDC0-49A9-4AE8-AD3D-053845D54DE2}" destId="{8079645E-2281-4059-94B1-0D3A992570B2}" srcOrd="1" destOrd="0" presId="urn:microsoft.com/office/officeart/2018/2/layout/IconLabelList"/>
    <dgm:cxn modelId="{81D4322E-AB2A-4064-B56B-E4E6935813ED}" type="presParOf" srcId="{E2B7BDC0-49A9-4AE8-AD3D-053845D54DE2}" destId="{F722D585-0BE3-4DD6-8D46-6157F189C7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4450C-1769-4196-B858-3CD2356FA1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71AF6-496B-4D7F-9A05-9A5404AE5439}">
      <dgm:prSet/>
      <dgm:spPr/>
      <dgm:t>
        <a:bodyPr/>
        <a:lstStyle/>
        <a:p>
          <a:r>
            <a:rPr lang="en-US"/>
            <a:t>Example Recommendation:</a:t>
          </a:r>
        </a:p>
      </dgm:t>
    </dgm:pt>
    <dgm:pt modelId="{7F738F74-DBFA-4D9A-A216-4AE975537C61}" type="parTrans" cxnId="{7D38156D-B7C7-4E0A-A3C1-0E70E8FCFCA7}">
      <dgm:prSet/>
      <dgm:spPr/>
      <dgm:t>
        <a:bodyPr/>
        <a:lstStyle/>
        <a:p>
          <a:endParaRPr lang="en-US"/>
        </a:p>
      </dgm:t>
    </dgm:pt>
    <dgm:pt modelId="{1EE2A851-37D9-460B-86FB-E749119F993C}" type="sibTrans" cxnId="{7D38156D-B7C7-4E0A-A3C1-0E70E8FCFCA7}">
      <dgm:prSet/>
      <dgm:spPr/>
      <dgm:t>
        <a:bodyPr/>
        <a:lstStyle/>
        <a:p>
          <a:endParaRPr lang="en-US"/>
        </a:p>
      </dgm:t>
    </dgm:pt>
    <dgm:pt modelId="{18DEC11F-C2AC-4CEF-9CC8-6132896DB298}">
      <dgm:prSet/>
      <dgm:spPr/>
      <dgm:t>
        <a:bodyPr/>
        <a:lstStyle/>
        <a:p>
          <a:r>
            <a:rPr lang="en-US"/>
            <a:t>- Input: Patient with high recency and frequency of visits.</a:t>
          </a:r>
        </a:p>
      </dgm:t>
    </dgm:pt>
    <dgm:pt modelId="{1A7399BE-2C7C-43F3-8F21-042B0FB22794}" type="parTrans" cxnId="{859E959B-C0CB-4265-BB5B-F2C1642A9417}">
      <dgm:prSet/>
      <dgm:spPr/>
      <dgm:t>
        <a:bodyPr/>
        <a:lstStyle/>
        <a:p>
          <a:endParaRPr lang="en-US"/>
        </a:p>
      </dgm:t>
    </dgm:pt>
    <dgm:pt modelId="{E2E2FAD8-2478-42A7-ABF4-CB1CE362E791}" type="sibTrans" cxnId="{859E959B-C0CB-4265-BB5B-F2C1642A9417}">
      <dgm:prSet/>
      <dgm:spPr/>
      <dgm:t>
        <a:bodyPr/>
        <a:lstStyle/>
        <a:p>
          <a:endParaRPr lang="en-US"/>
        </a:p>
      </dgm:t>
    </dgm:pt>
    <dgm:pt modelId="{BACA5E42-9A52-46F2-B7BC-1EC104B8DDF7}">
      <dgm:prSet/>
      <dgm:spPr/>
      <dgm:t>
        <a:bodyPr/>
        <a:lstStyle/>
        <a:p>
          <a:r>
            <a:rPr lang="en-US"/>
            <a:t>- Output: 'Regular check-up required'.</a:t>
          </a:r>
        </a:p>
      </dgm:t>
    </dgm:pt>
    <dgm:pt modelId="{73D49C25-75DB-4E74-9EE0-FC343DF2C9BB}" type="parTrans" cxnId="{5BB36C4D-986C-4E1E-903D-E95C2AC4C407}">
      <dgm:prSet/>
      <dgm:spPr/>
      <dgm:t>
        <a:bodyPr/>
        <a:lstStyle/>
        <a:p>
          <a:endParaRPr lang="en-US"/>
        </a:p>
      </dgm:t>
    </dgm:pt>
    <dgm:pt modelId="{B8FEF795-F306-4583-A306-562EE536CFA0}" type="sibTrans" cxnId="{5BB36C4D-986C-4E1E-903D-E95C2AC4C407}">
      <dgm:prSet/>
      <dgm:spPr/>
      <dgm:t>
        <a:bodyPr/>
        <a:lstStyle/>
        <a:p>
          <a:endParaRPr lang="en-US"/>
        </a:p>
      </dgm:t>
    </dgm:pt>
    <dgm:pt modelId="{525144FB-9937-4466-9554-57F68188B208}" type="pres">
      <dgm:prSet presAssocID="{AD64450C-1769-4196-B858-3CD2356FA1D4}" presName="linear" presStyleCnt="0">
        <dgm:presLayoutVars>
          <dgm:animLvl val="lvl"/>
          <dgm:resizeHandles val="exact"/>
        </dgm:presLayoutVars>
      </dgm:prSet>
      <dgm:spPr/>
    </dgm:pt>
    <dgm:pt modelId="{2C61512F-B6ED-46D6-B571-E3B7B8E5AF76}" type="pres">
      <dgm:prSet presAssocID="{21A71AF6-496B-4D7F-9A05-9A5404AE54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9BD0EF-CE40-415F-BA18-58CCD46887EC}" type="pres">
      <dgm:prSet presAssocID="{1EE2A851-37D9-460B-86FB-E749119F993C}" presName="spacer" presStyleCnt="0"/>
      <dgm:spPr/>
    </dgm:pt>
    <dgm:pt modelId="{387E124E-63AD-4015-9271-1C2599592E37}" type="pres">
      <dgm:prSet presAssocID="{18DEC11F-C2AC-4CEF-9CC8-6132896DB2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C0E15D-FFEA-4BD4-974C-64E6212A216E}" type="pres">
      <dgm:prSet presAssocID="{E2E2FAD8-2478-42A7-ABF4-CB1CE362E791}" presName="spacer" presStyleCnt="0"/>
      <dgm:spPr/>
    </dgm:pt>
    <dgm:pt modelId="{9D846751-9C9D-44FD-B806-762DCCE60D0B}" type="pres">
      <dgm:prSet presAssocID="{BACA5E42-9A52-46F2-B7BC-1EC104B8DD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FA105B-B2C9-448C-981E-44E33357F058}" type="presOf" srcId="{BACA5E42-9A52-46F2-B7BC-1EC104B8DDF7}" destId="{9D846751-9C9D-44FD-B806-762DCCE60D0B}" srcOrd="0" destOrd="0" presId="urn:microsoft.com/office/officeart/2005/8/layout/vList2"/>
    <dgm:cxn modelId="{2B4F1443-F620-4E47-8FE9-D1035096C0F3}" type="presOf" srcId="{18DEC11F-C2AC-4CEF-9CC8-6132896DB298}" destId="{387E124E-63AD-4015-9271-1C2599592E37}" srcOrd="0" destOrd="0" presId="urn:microsoft.com/office/officeart/2005/8/layout/vList2"/>
    <dgm:cxn modelId="{7D38156D-B7C7-4E0A-A3C1-0E70E8FCFCA7}" srcId="{AD64450C-1769-4196-B858-3CD2356FA1D4}" destId="{21A71AF6-496B-4D7F-9A05-9A5404AE5439}" srcOrd="0" destOrd="0" parTransId="{7F738F74-DBFA-4D9A-A216-4AE975537C61}" sibTransId="{1EE2A851-37D9-460B-86FB-E749119F993C}"/>
    <dgm:cxn modelId="{5BB36C4D-986C-4E1E-903D-E95C2AC4C407}" srcId="{AD64450C-1769-4196-B858-3CD2356FA1D4}" destId="{BACA5E42-9A52-46F2-B7BC-1EC104B8DDF7}" srcOrd="2" destOrd="0" parTransId="{73D49C25-75DB-4E74-9EE0-FC343DF2C9BB}" sibTransId="{B8FEF795-F306-4583-A306-562EE536CFA0}"/>
    <dgm:cxn modelId="{859E959B-C0CB-4265-BB5B-F2C1642A9417}" srcId="{AD64450C-1769-4196-B858-3CD2356FA1D4}" destId="{18DEC11F-C2AC-4CEF-9CC8-6132896DB298}" srcOrd="1" destOrd="0" parTransId="{1A7399BE-2C7C-43F3-8F21-042B0FB22794}" sibTransId="{E2E2FAD8-2478-42A7-ABF4-CB1CE362E791}"/>
    <dgm:cxn modelId="{93C248D5-E52B-4127-92A6-31F114C24307}" type="presOf" srcId="{AD64450C-1769-4196-B858-3CD2356FA1D4}" destId="{525144FB-9937-4466-9554-57F68188B208}" srcOrd="0" destOrd="0" presId="urn:microsoft.com/office/officeart/2005/8/layout/vList2"/>
    <dgm:cxn modelId="{901297F9-E834-4EDF-A988-964D2BA2D554}" type="presOf" srcId="{21A71AF6-496B-4D7F-9A05-9A5404AE5439}" destId="{2C61512F-B6ED-46D6-B571-E3B7B8E5AF76}" srcOrd="0" destOrd="0" presId="urn:microsoft.com/office/officeart/2005/8/layout/vList2"/>
    <dgm:cxn modelId="{33E1FC1D-261E-45F3-944F-BD7B9DD726BC}" type="presParOf" srcId="{525144FB-9937-4466-9554-57F68188B208}" destId="{2C61512F-B6ED-46D6-B571-E3B7B8E5AF76}" srcOrd="0" destOrd="0" presId="urn:microsoft.com/office/officeart/2005/8/layout/vList2"/>
    <dgm:cxn modelId="{5E85D220-A3D8-4970-AEA6-961EC968FC2D}" type="presParOf" srcId="{525144FB-9937-4466-9554-57F68188B208}" destId="{D09BD0EF-CE40-415F-BA18-58CCD46887EC}" srcOrd="1" destOrd="0" presId="urn:microsoft.com/office/officeart/2005/8/layout/vList2"/>
    <dgm:cxn modelId="{FA43ABA8-6481-4B2D-97C9-5DFD60F6593A}" type="presParOf" srcId="{525144FB-9937-4466-9554-57F68188B208}" destId="{387E124E-63AD-4015-9271-1C2599592E37}" srcOrd="2" destOrd="0" presId="urn:microsoft.com/office/officeart/2005/8/layout/vList2"/>
    <dgm:cxn modelId="{C2A0D95D-5F35-41AC-A14C-6EF96DDA4A76}" type="presParOf" srcId="{525144FB-9937-4466-9554-57F68188B208}" destId="{4DC0E15D-FFEA-4BD4-974C-64E6212A216E}" srcOrd="3" destOrd="0" presId="urn:microsoft.com/office/officeart/2005/8/layout/vList2"/>
    <dgm:cxn modelId="{097BA4AB-1DD3-4C90-A537-2686C8553219}" type="presParOf" srcId="{525144FB-9937-4466-9554-57F68188B208}" destId="{9D846751-9C9D-44FD-B806-762DCCE60D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C4D5A-01B1-4225-917F-243C944DFA0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854100-EF4F-4243-BFB1-171531294D5A}">
      <dgm:prSet/>
      <dgm:spPr/>
      <dgm:t>
        <a:bodyPr/>
        <a:lstStyle/>
        <a:p>
          <a:r>
            <a:rPr lang="en-US"/>
            <a:t>The model is deployed as a Flask API.</a:t>
          </a:r>
        </a:p>
      </dgm:t>
    </dgm:pt>
    <dgm:pt modelId="{44AF4CFC-9CCA-4A6F-8869-2556953A4D74}" type="parTrans" cxnId="{1B91662B-B19F-4454-8E65-A03C3969FE69}">
      <dgm:prSet/>
      <dgm:spPr/>
      <dgm:t>
        <a:bodyPr/>
        <a:lstStyle/>
        <a:p>
          <a:endParaRPr lang="en-US"/>
        </a:p>
      </dgm:t>
    </dgm:pt>
    <dgm:pt modelId="{78B2529B-3A31-4F43-AA31-A323A04207B6}" type="sibTrans" cxnId="{1B91662B-B19F-4454-8E65-A03C3969FE69}">
      <dgm:prSet/>
      <dgm:spPr/>
      <dgm:t>
        <a:bodyPr/>
        <a:lstStyle/>
        <a:p>
          <a:endParaRPr lang="en-US"/>
        </a:p>
      </dgm:t>
    </dgm:pt>
    <dgm:pt modelId="{E040D3EE-ADE8-4A53-95EC-21FCD85B3AB1}">
      <dgm:prSet/>
      <dgm:spPr/>
      <dgm:t>
        <a:bodyPr/>
        <a:lstStyle/>
        <a:p>
          <a:r>
            <a:rPr lang="en-US"/>
            <a:t>- Accepts patient data as JSON input.</a:t>
          </a:r>
        </a:p>
      </dgm:t>
    </dgm:pt>
    <dgm:pt modelId="{E3510CA6-52B2-4617-B02F-6353B26F407A}" type="parTrans" cxnId="{127275F9-DF72-4225-89A9-61FD47B24DCE}">
      <dgm:prSet/>
      <dgm:spPr/>
      <dgm:t>
        <a:bodyPr/>
        <a:lstStyle/>
        <a:p>
          <a:endParaRPr lang="en-US"/>
        </a:p>
      </dgm:t>
    </dgm:pt>
    <dgm:pt modelId="{B63CBB02-74DC-4835-9271-80E494282295}" type="sibTrans" cxnId="{127275F9-DF72-4225-89A9-61FD47B24DCE}">
      <dgm:prSet/>
      <dgm:spPr/>
      <dgm:t>
        <a:bodyPr/>
        <a:lstStyle/>
        <a:p>
          <a:endParaRPr lang="en-US"/>
        </a:p>
      </dgm:t>
    </dgm:pt>
    <dgm:pt modelId="{B193DC9F-D6A5-414E-BF9A-903865BE34F2}">
      <dgm:prSet/>
      <dgm:spPr/>
      <dgm:t>
        <a:bodyPr/>
        <a:lstStyle/>
        <a:p>
          <a:r>
            <a:rPr lang="en-US"/>
            <a:t>- Returns action recommendations.</a:t>
          </a:r>
        </a:p>
      </dgm:t>
    </dgm:pt>
    <dgm:pt modelId="{19A1A69A-0D38-436B-8814-6BDE5C23764D}" type="parTrans" cxnId="{B71305FD-C6F6-4973-8823-36A6B544DCF9}">
      <dgm:prSet/>
      <dgm:spPr/>
      <dgm:t>
        <a:bodyPr/>
        <a:lstStyle/>
        <a:p>
          <a:endParaRPr lang="en-US"/>
        </a:p>
      </dgm:t>
    </dgm:pt>
    <dgm:pt modelId="{B87082B3-D4E5-40AC-8129-7DE0A7423DC5}" type="sibTrans" cxnId="{B71305FD-C6F6-4973-8823-36A6B544DCF9}">
      <dgm:prSet/>
      <dgm:spPr/>
      <dgm:t>
        <a:bodyPr/>
        <a:lstStyle/>
        <a:p>
          <a:endParaRPr lang="en-US"/>
        </a:p>
      </dgm:t>
    </dgm:pt>
    <dgm:pt modelId="{05FBCFD9-FAE1-43A5-B628-BD8B41DACCB4}" type="pres">
      <dgm:prSet presAssocID="{D4AC4D5A-01B1-4225-917F-243C944DFA0E}" presName="Name0" presStyleCnt="0">
        <dgm:presLayoutVars>
          <dgm:chMax/>
          <dgm:chPref/>
          <dgm:dir/>
          <dgm:animLvl val="lvl"/>
        </dgm:presLayoutVars>
      </dgm:prSet>
      <dgm:spPr/>
    </dgm:pt>
    <dgm:pt modelId="{3FB6292F-5235-4546-A330-9178F40CEBB0}" type="pres">
      <dgm:prSet presAssocID="{04854100-EF4F-4243-BFB1-171531294D5A}" presName="composite" presStyleCnt="0"/>
      <dgm:spPr/>
    </dgm:pt>
    <dgm:pt modelId="{933C3765-2748-499C-AA49-B0FE37911CCB}" type="pres">
      <dgm:prSet presAssocID="{04854100-EF4F-4243-BFB1-171531294D5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CB1E42D-49D1-4D61-B155-9A4B99C57ED6}" type="pres">
      <dgm:prSet presAssocID="{04854100-EF4F-4243-BFB1-171531294D5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64DE0E-2897-4375-9869-E37C2AAD4427}" type="pres">
      <dgm:prSet presAssocID="{04854100-EF4F-4243-BFB1-171531294D5A}" presName="BalanceSpacing" presStyleCnt="0"/>
      <dgm:spPr/>
    </dgm:pt>
    <dgm:pt modelId="{36EBA674-4D2E-4F23-AB16-2DDA34C5153D}" type="pres">
      <dgm:prSet presAssocID="{04854100-EF4F-4243-BFB1-171531294D5A}" presName="BalanceSpacing1" presStyleCnt="0"/>
      <dgm:spPr/>
    </dgm:pt>
    <dgm:pt modelId="{ADC7AD99-820E-417E-A09E-68DCB7F1A2C6}" type="pres">
      <dgm:prSet presAssocID="{78B2529B-3A31-4F43-AA31-A323A04207B6}" presName="Accent1Text" presStyleLbl="node1" presStyleIdx="1" presStyleCnt="6"/>
      <dgm:spPr/>
    </dgm:pt>
    <dgm:pt modelId="{739D2928-9C70-4ECB-96BC-DE4720354F8B}" type="pres">
      <dgm:prSet presAssocID="{78B2529B-3A31-4F43-AA31-A323A04207B6}" presName="spaceBetweenRectangles" presStyleCnt="0"/>
      <dgm:spPr/>
    </dgm:pt>
    <dgm:pt modelId="{879241DD-7C08-4F82-9CEB-69D63B651004}" type="pres">
      <dgm:prSet presAssocID="{E040D3EE-ADE8-4A53-95EC-21FCD85B3AB1}" presName="composite" presStyleCnt="0"/>
      <dgm:spPr/>
    </dgm:pt>
    <dgm:pt modelId="{77B7D12E-90A1-4FE2-9DB0-D0D5A6D7C2F7}" type="pres">
      <dgm:prSet presAssocID="{E040D3EE-ADE8-4A53-95EC-21FCD85B3AB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63BAEA5-4C50-4ED9-9A9E-975EE3AAA292}" type="pres">
      <dgm:prSet presAssocID="{E040D3EE-ADE8-4A53-95EC-21FCD85B3AB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7BC3F0-6C25-463B-ACF4-7A5395B2069C}" type="pres">
      <dgm:prSet presAssocID="{E040D3EE-ADE8-4A53-95EC-21FCD85B3AB1}" presName="BalanceSpacing" presStyleCnt="0"/>
      <dgm:spPr/>
    </dgm:pt>
    <dgm:pt modelId="{17941C7B-BD9D-453D-A160-8288EF9D6EDB}" type="pres">
      <dgm:prSet presAssocID="{E040D3EE-ADE8-4A53-95EC-21FCD85B3AB1}" presName="BalanceSpacing1" presStyleCnt="0"/>
      <dgm:spPr/>
    </dgm:pt>
    <dgm:pt modelId="{7C2E9743-4AAD-4439-8DBB-00EE2A917A22}" type="pres">
      <dgm:prSet presAssocID="{B63CBB02-74DC-4835-9271-80E494282295}" presName="Accent1Text" presStyleLbl="node1" presStyleIdx="3" presStyleCnt="6"/>
      <dgm:spPr/>
    </dgm:pt>
    <dgm:pt modelId="{F8A367C6-505F-4185-BA21-3074257C44FC}" type="pres">
      <dgm:prSet presAssocID="{B63CBB02-74DC-4835-9271-80E494282295}" presName="spaceBetweenRectangles" presStyleCnt="0"/>
      <dgm:spPr/>
    </dgm:pt>
    <dgm:pt modelId="{461C6E9F-F28B-482B-9E74-86AD0007B6B1}" type="pres">
      <dgm:prSet presAssocID="{B193DC9F-D6A5-414E-BF9A-903865BE34F2}" presName="composite" presStyleCnt="0"/>
      <dgm:spPr/>
    </dgm:pt>
    <dgm:pt modelId="{33E0B60E-5F90-433C-9FC2-AE1C7A94D707}" type="pres">
      <dgm:prSet presAssocID="{B193DC9F-D6A5-414E-BF9A-903865BE34F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40488A9-9B4C-4302-98EA-CED7A136447F}" type="pres">
      <dgm:prSet presAssocID="{B193DC9F-D6A5-414E-BF9A-903865BE34F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091C25B-321E-4188-B928-0360EA84BDEC}" type="pres">
      <dgm:prSet presAssocID="{B193DC9F-D6A5-414E-BF9A-903865BE34F2}" presName="BalanceSpacing" presStyleCnt="0"/>
      <dgm:spPr/>
    </dgm:pt>
    <dgm:pt modelId="{936B2E2A-1EF9-4B3A-BB07-BBD5C4BD5BDC}" type="pres">
      <dgm:prSet presAssocID="{B193DC9F-D6A5-414E-BF9A-903865BE34F2}" presName="BalanceSpacing1" presStyleCnt="0"/>
      <dgm:spPr/>
    </dgm:pt>
    <dgm:pt modelId="{BC43B30E-851B-4EF4-B3B3-9B61F327DBA6}" type="pres">
      <dgm:prSet presAssocID="{B87082B3-D4E5-40AC-8129-7DE0A7423DC5}" presName="Accent1Text" presStyleLbl="node1" presStyleIdx="5" presStyleCnt="6"/>
      <dgm:spPr/>
    </dgm:pt>
  </dgm:ptLst>
  <dgm:cxnLst>
    <dgm:cxn modelId="{1B91662B-B19F-4454-8E65-A03C3969FE69}" srcId="{D4AC4D5A-01B1-4225-917F-243C944DFA0E}" destId="{04854100-EF4F-4243-BFB1-171531294D5A}" srcOrd="0" destOrd="0" parTransId="{44AF4CFC-9CCA-4A6F-8869-2556953A4D74}" sibTransId="{78B2529B-3A31-4F43-AA31-A323A04207B6}"/>
    <dgm:cxn modelId="{BF9C0C44-00C1-4435-A265-18A67C37BEA4}" type="presOf" srcId="{04854100-EF4F-4243-BFB1-171531294D5A}" destId="{933C3765-2748-499C-AA49-B0FE37911CCB}" srcOrd="0" destOrd="0" presId="urn:microsoft.com/office/officeart/2008/layout/AlternatingHexagons"/>
    <dgm:cxn modelId="{2AABB36E-536C-49D5-A11E-7A853C310429}" type="presOf" srcId="{E040D3EE-ADE8-4A53-95EC-21FCD85B3AB1}" destId="{77B7D12E-90A1-4FE2-9DB0-D0D5A6D7C2F7}" srcOrd="0" destOrd="0" presId="urn:microsoft.com/office/officeart/2008/layout/AlternatingHexagons"/>
    <dgm:cxn modelId="{13B95988-2009-4A9E-86A9-6EE1FBF63BE8}" type="presOf" srcId="{B193DC9F-D6A5-414E-BF9A-903865BE34F2}" destId="{33E0B60E-5F90-433C-9FC2-AE1C7A94D707}" srcOrd="0" destOrd="0" presId="urn:microsoft.com/office/officeart/2008/layout/AlternatingHexagons"/>
    <dgm:cxn modelId="{29CF94B4-FFD7-47B4-9864-3E135611877C}" type="presOf" srcId="{B63CBB02-74DC-4835-9271-80E494282295}" destId="{7C2E9743-4AAD-4439-8DBB-00EE2A917A22}" srcOrd="0" destOrd="0" presId="urn:microsoft.com/office/officeart/2008/layout/AlternatingHexagons"/>
    <dgm:cxn modelId="{382A79D2-13BB-4DBD-8D2D-434DF107D458}" type="presOf" srcId="{78B2529B-3A31-4F43-AA31-A323A04207B6}" destId="{ADC7AD99-820E-417E-A09E-68DCB7F1A2C6}" srcOrd="0" destOrd="0" presId="urn:microsoft.com/office/officeart/2008/layout/AlternatingHexagons"/>
    <dgm:cxn modelId="{611CAAD4-999A-4022-BC41-BC0EA3F676FC}" type="presOf" srcId="{D4AC4D5A-01B1-4225-917F-243C944DFA0E}" destId="{05FBCFD9-FAE1-43A5-B628-BD8B41DACCB4}" srcOrd="0" destOrd="0" presId="urn:microsoft.com/office/officeart/2008/layout/AlternatingHexagons"/>
    <dgm:cxn modelId="{3FC828DC-EC0D-4153-B89B-0C0190D6D7D4}" type="presOf" srcId="{B87082B3-D4E5-40AC-8129-7DE0A7423DC5}" destId="{BC43B30E-851B-4EF4-B3B3-9B61F327DBA6}" srcOrd="0" destOrd="0" presId="urn:microsoft.com/office/officeart/2008/layout/AlternatingHexagons"/>
    <dgm:cxn modelId="{127275F9-DF72-4225-89A9-61FD47B24DCE}" srcId="{D4AC4D5A-01B1-4225-917F-243C944DFA0E}" destId="{E040D3EE-ADE8-4A53-95EC-21FCD85B3AB1}" srcOrd="1" destOrd="0" parTransId="{E3510CA6-52B2-4617-B02F-6353B26F407A}" sibTransId="{B63CBB02-74DC-4835-9271-80E494282295}"/>
    <dgm:cxn modelId="{B71305FD-C6F6-4973-8823-36A6B544DCF9}" srcId="{D4AC4D5A-01B1-4225-917F-243C944DFA0E}" destId="{B193DC9F-D6A5-414E-BF9A-903865BE34F2}" srcOrd="2" destOrd="0" parTransId="{19A1A69A-0D38-436B-8814-6BDE5C23764D}" sibTransId="{B87082B3-D4E5-40AC-8129-7DE0A7423DC5}"/>
    <dgm:cxn modelId="{2A431C30-59B7-4515-A562-ACE80D827B99}" type="presParOf" srcId="{05FBCFD9-FAE1-43A5-B628-BD8B41DACCB4}" destId="{3FB6292F-5235-4546-A330-9178F40CEBB0}" srcOrd="0" destOrd="0" presId="urn:microsoft.com/office/officeart/2008/layout/AlternatingHexagons"/>
    <dgm:cxn modelId="{EB096E7E-7FDD-48F5-8C04-FE7C94C09A75}" type="presParOf" srcId="{3FB6292F-5235-4546-A330-9178F40CEBB0}" destId="{933C3765-2748-499C-AA49-B0FE37911CCB}" srcOrd="0" destOrd="0" presId="urn:microsoft.com/office/officeart/2008/layout/AlternatingHexagons"/>
    <dgm:cxn modelId="{50551E9E-B06E-47E4-865A-DCA743EC2417}" type="presParOf" srcId="{3FB6292F-5235-4546-A330-9178F40CEBB0}" destId="{6CB1E42D-49D1-4D61-B155-9A4B99C57ED6}" srcOrd="1" destOrd="0" presId="urn:microsoft.com/office/officeart/2008/layout/AlternatingHexagons"/>
    <dgm:cxn modelId="{9B3C3406-DF47-4993-9C2A-9A5AB101F495}" type="presParOf" srcId="{3FB6292F-5235-4546-A330-9178F40CEBB0}" destId="{8864DE0E-2897-4375-9869-E37C2AAD4427}" srcOrd="2" destOrd="0" presId="urn:microsoft.com/office/officeart/2008/layout/AlternatingHexagons"/>
    <dgm:cxn modelId="{813E8568-90E1-45A2-92D7-285E2D4172F4}" type="presParOf" srcId="{3FB6292F-5235-4546-A330-9178F40CEBB0}" destId="{36EBA674-4D2E-4F23-AB16-2DDA34C5153D}" srcOrd="3" destOrd="0" presId="urn:microsoft.com/office/officeart/2008/layout/AlternatingHexagons"/>
    <dgm:cxn modelId="{E703AFFC-FBC0-4AD2-888E-09C3C5AD1FB9}" type="presParOf" srcId="{3FB6292F-5235-4546-A330-9178F40CEBB0}" destId="{ADC7AD99-820E-417E-A09E-68DCB7F1A2C6}" srcOrd="4" destOrd="0" presId="urn:microsoft.com/office/officeart/2008/layout/AlternatingHexagons"/>
    <dgm:cxn modelId="{6C11D18A-DB20-4F52-B4E5-3717C6961F3E}" type="presParOf" srcId="{05FBCFD9-FAE1-43A5-B628-BD8B41DACCB4}" destId="{739D2928-9C70-4ECB-96BC-DE4720354F8B}" srcOrd="1" destOrd="0" presId="urn:microsoft.com/office/officeart/2008/layout/AlternatingHexagons"/>
    <dgm:cxn modelId="{38195879-826C-4528-B585-3CEE04063B2E}" type="presParOf" srcId="{05FBCFD9-FAE1-43A5-B628-BD8B41DACCB4}" destId="{879241DD-7C08-4F82-9CEB-69D63B651004}" srcOrd="2" destOrd="0" presId="urn:microsoft.com/office/officeart/2008/layout/AlternatingHexagons"/>
    <dgm:cxn modelId="{1F4D1664-B913-4202-BE55-8E9BE85018F4}" type="presParOf" srcId="{879241DD-7C08-4F82-9CEB-69D63B651004}" destId="{77B7D12E-90A1-4FE2-9DB0-D0D5A6D7C2F7}" srcOrd="0" destOrd="0" presId="urn:microsoft.com/office/officeart/2008/layout/AlternatingHexagons"/>
    <dgm:cxn modelId="{62C28084-3C27-48D0-85F2-8F73849F82BC}" type="presParOf" srcId="{879241DD-7C08-4F82-9CEB-69D63B651004}" destId="{263BAEA5-4C50-4ED9-9A9E-975EE3AAA292}" srcOrd="1" destOrd="0" presId="urn:microsoft.com/office/officeart/2008/layout/AlternatingHexagons"/>
    <dgm:cxn modelId="{2C517130-376C-41D2-98C3-6F0D1DD8EC38}" type="presParOf" srcId="{879241DD-7C08-4F82-9CEB-69D63B651004}" destId="{EA7BC3F0-6C25-463B-ACF4-7A5395B2069C}" srcOrd="2" destOrd="0" presId="urn:microsoft.com/office/officeart/2008/layout/AlternatingHexagons"/>
    <dgm:cxn modelId="{04309F1A-0AA6-427C-9798-14A0D273A9C7}" type="presParOf" srcId="{879241DD-7C08-4F82-9CEB-69D63B651004}" destId="{17941C7B-BD9D-453D-A160-8288EF9D6EDB}" srcOrd="3" destOrd="0" presId="urn:microsoft.com/office/officeart/2008/layout/AlternatingHexagons"/>
    <dgm:cxn modelId="{CDF46DC8-3023-4CB4-ACCB-94A1F7CABB74}" type="presParOf" srcId="{879241DD-7C08-4F82-9CEB-69D63B651004}" destId="{7C2E9743-4AAD-4439-8DBB-00EE2A917A22}" srcOrd="4" destOrd="0" presId="urn:microsoft.com/office/officeart/2008/layout/AlternatingHexagons"/>
    <dgm:cxn modelId="{21A2E0C9-E361-4530-BA8C-DBC981D7E3DE}" type="presParOf" srcId="{05FBCFD9-FAE1-43A5-B628-BD8B41DACCB4}" destId="{F8A367C6-505F-4185-BA21-3074257C44FC}" srcOrd="3" destOrd="0" presId="urn:microsoft.com/office/officeart/2008/layout/AlternatingHexagons"/>
    <dgm:cxn modelId="{1CD64E58-6459-4614-BEFB-DE45D78D83E7}" type="presParOf" srcId="{05FBCFD9-FAE1-43A5-B628-BD8B41DACCB4}" destId="{461C6E9F-F28B-482B-9E74-86AD0007B6B1}" srcOrd="4" destOrd="0" presId="urn:microsoft.com/office/officeart/2008/layout/AlternatingHexagons"/>
    <dgm:cxn modelId="{7C0E1A9B-7117-496C-9C27-5385884E9322}" type="presParOf" srcId="{461C6E9F-F28B-482B-9E74-86AD0007B6B1}" destId="{33E0B60E-5F90-433C-9FC2-AE1C7A94D707}" srcOrd="0" destOrd="0" presId="urn:microsoft.com/office/officeart/2008/layout/AlternatingHexagons"/>
    <dgm:cxn modelId="{9AB16C18-4F1A-49F4-8F0C-4611C54CD348}" type="presParOf" srcId="{461C6E9F-F28B-482B-9E74-86AD0007B6B1}" destId="{340488A9-9B4C-4302-98EA-CED7A136447F}" srcOrd="1" destOrd="0" presId="urn:microsoft.com/office/officeart/2008/layout/AlternatingHexagons"/>
    <dgm:cxn modelId="{ABEE224C-63C7-419E-946E-9A72F7C1CA4A}" type="presParOf" srcId="{461C6E9F-F28B-482B-9E74-86AD0007B6B1}" destId="{2091C25B-321E-4188-B928-0360EA84BDEC}" srcOrd="2" destOrd="0" presId="urn:microsoft.com/office/officeart/2008/layout/AlternatingHexagons"/>
    <dgm:cxn modelId="{C5B4011D-B6A5-4DF0-B62E-71920D7EBBF2}" type="presParOf" srcId="{461C6E9F-F28B-482B-9E74-86AD0007B6B1}" destId="{936B2E2A-1EF9-4B3A-BB07-BBD5C4BD5BDC}" srcOrd="3" destOrd="0" presId="urn:microsoft.com/office/officeart/2008/layout/AlternatingHexagons"/>
    <dgm:cxn modelId="{47582056-9073-4A22-B97B-19C5E9B08D62}" type="presParOf" srcId="{461C6E9F-F28B-482B-9E74-86AD0007B6B1}" destId="{BC43B30E-851B-4EF4-B3B3-9B61F327DBA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76DCF-4315-4211-B084-A0A46503B6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65BF29-A5A0-42E0-9CCC-85895A1AE975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BA850667-366D-4F1D-B2F6-FB2DF941C25E}" type="parTrans" cxnId="{7781A38C-F544-4FBE-80EA-0438454C3D3E}">
      <dgm:prSet/>
      <dgm:spPr/>
      <dgm:t>
        <a:bodyPr/>
        <a:lstStyle/>
        <a:p>
          <a:endParaRPr lang="en-US"/>
        </a:p>
      </dgm:t>
    </dgm:pt>
    <dgm:pt modelId="{1530D58B-BAB8-4B87-A0C6-2BFAFCDB1892}" type="sibTrans" cxnId="{7781A38C-F544-4FBE-80EA-0438454C3D3E}">
      <dgm:prSet/>
      <dgm:spPr/>
      <dgm:t>
        <a:bodyPr/>
        <a:lstStyle/>
        <a:p>
          <a:endParaRPr lang="en-US"/>
        </a:p>
      </dgm:t>
    </dgm:pt>
    <dgm:pt modelId="{3367E9DF-A5C5-407F-8971-C0030BDF55E7}">
      <dgm:prSet/>
      <dgm:spPr/>
      <dgm:t>
        <a:bodyPr/>
        <a:lstStyle/>
        <a:p>
          <a:r>
            <a:rPr lang="en-US"/>
            <a:t>- Dataset size could impact generalizability.</a:t>
          </a:r>
        </a:p>
      </dgm:t>
    </dgm:pt>
    <dgm:pt modelId="{D09681CB-F7B0-44C9-9C68-381EC5998017}" type="parTrans" cxnId="{2A97D0B1-3B7C-4BB1-90E7-F656408E40E9}">
      <dgm:prSet/>
      <dgm:spPr/>
      <dgm:t>
        <a:bodyPr/>
        <a:lstStyle/>
        <a:p>
          <a:endParaRPr lang="en-US"/>
        </a:p>
      </dgm:t>
    </dgm:pt>
    <dgm:pt modelId="{6C0FBE14-34AE-4B8F-80A6-DBD51F518CB4}" type="sibTrans" cxnId="{2A97D0B1-3B7C-4BB1-90E7-F656408E40E9}">
      <dgm:prSet/>
      <dgm:spPr/>
      <dgm:t>
        <a:bodyPr/>
        <a:lstStyle/>
        <a:p>
          <a:endParaRPr lang="en-US"/>
        </a:p>
      </dgm:t>
    </dgm:pt>
    <dgm:pt modelId="{69439CFA-993A-4C1E-B91E-2B6CB324690A}">
      <dgm:prSet/>
      <dgm:spPr/>
      <dgm:t>
        <a:bodyPr/>
        <a:lstStyle/>
        <a:p>
          <a:r>
            <a:rPr lang="en-US"/>
            <a:t>- No categorical variables used.</a:t>
          </a:r>
        </a:p>
      </dgm:t>
    </dgm:pt>
    <dgm:pt modelId="{676994F1-5AD3-48CE-AD14-6C404A8DE7C1}" type="parTrans" cxnId="{AEC3D33C-2757-4CB7-9921-33B44702D734}">
      <dgm:prSet/>
      <dgm:spPr/>
      <dgm:t>
        <a:bodyPr/>
        <a:lstStyle/>
        <a:p>
          <a:endParaRPr lang="en-US"/>
        </a:p>
      </dgm:t>
    </dgm:pt>
    <dgm:pt modelId="{A4BFD759-9B9A-4FA6-820D-20F6A09B9AB3}" type="sibTrans" cxnId="{AEC3D33C-2757-4CB7-9921-33B44702D734}">
      <dgm:prSet/>
      <dgm:spPr/>
      <dgm:t>
        <a:bodyPr/>
        <a:lstStyle/>
        <a:p>
          <a:endParaRPr lang="en-US"/>
        </a:p>
      </dgm:t>
    </dgm:pt>
    <dgm:pt modelId="{C9BE8FA9-AD92-424E-A8FF-F44E93D59541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E46C7C73-1F4F-4344-9878-51A67535AA8A}" type="parTrans" cxnId="{27C1C583-FB0D-4162-AB5E-61C865A25710}">
      <dgm:prSet/>
      <dgm:spPr/>
      <dgm:t>
        <a:bodyPr/>
        <a:lstStyle/>
        <a:p>
          <a:endParaRPr lang="en-US"/>
        </a:p>
      </dgm:t>
    </dgm:pt>
    <dgm:pt modelId="{210230F8-675C-4E6C-9905-FA4469DCB536}" type="sibTrans" cxnId="{27C1C583-FB0D-4162-AB5E-61C865A25710}">
      <dgm:prSet/>
      <dgm:spPr/>
      <dgm:t>
        <a:bodyPr/>
        <a:lstStyle/>
        <a:p>
          <a:endParaRPr lang="en-US"/>
        </a:p>
      </dgm:t>
    </dgm:pt>
    <dgm:pt modelId="{0C2FD8F6-A11D-4A15-BF5D-8D37559F77B3}">
      <dgm:prSet/>
      <dgm:spPr/>
      <dgm:t>
        <a:bodyPr/>
        <a:lstStyle/>
        <a:p>
          <a:r>
            <a:rPr lang="en-US"/>
            <a:t>- Incorporate real-time data.</a:t>
          </a:r>
        </a:p>
      </dgm:t>
    </dgm:pt>
    <dgm:pt modelId="{8586CB07-55CC-44DB-BE0C-8927D8FA4ED1}" type="parTrans" cxnId="{45010679-C29F-4A24-8FE5-9CF0A57C6EF9}">
      <dgm:prSet/>
      <dgm:spPr/>
      <dgm:t>
        <a:bodyPr/>
        <a:lstStyle/>
        <a:p>
          <a:endParaRPr lang="en-US"/>
        </a:p>
      </dgm:t>
    </dgm:pt>
    <dgm:pt modelId="{EF312216-B13D-4FEC-9F12-74D9C26DD49D}" type="sibTrans" cxnId="{45010679-C29F-4A24-8FE5-9CF0A57C6EF9}">
      <dgm:prSet/>
      <dgm:spPr/>
      <dgm:t>
        <a:bodyPr/>
        <a:lstStyle/>
        <a:p>
          <a:endParaRPr lang="en-US"/>
        </a:p>
      </dgm:t>
    </dgm:pt>
    <dgm:pt modelId="{8512A404-2047-4F66-A9EA-1B1016E0AC7D}">
      <dgm:prSet/>
      <dgm:spPr/>
      <dgm:t>
        <a:bodyPr/>
        <a:lstStyle/>
        <a:p>
          <a:r>
            <a:rPr lang="en-US"/>
            <a:t>- Test advanced models like XGBoost.</a:t>
          </a:r>
        </a:p>
      </dgm:t>
    </dgm:pt>
    <dgm:pt modelId="{957F8C2F-5227-4305-BA65-065C62AFF64C}" type="parTrans" cxnId="{E80066F7-6EBA-4A91-B131-4A9E7A8601BF}">
      <dgm:prSet/>
      <dgm:spPr/>
      <dgm:t>
        <a:bodyPr/>
        <a:lstStyle/>
        <a:p>
          <a:endParaRPr lang="en-US"/>
        </a:p>
      </dgm:t>
    </dgm:pt>
    <dgm:pt modelId="{A37B92C4-F5B8-4CD5-9D63-7BEE4FCF7017}" type="sibTrans" cxnId="{E80066F7-6EBA-4A91-B131-4A9E7A8601BF}">
      <dgm:prSet/>
      <dgm:spPr/>
      <dgm:t>
        <a:bodyPr/>
        <a:lstStyle/>
        <a:p>
          <a:endParaRPr lang="en-US"/>
        </a:p>
      </dgm:t>
    </dgm:pt>
    <dgm:pt modelId="{F759153A-A0CD-4CF8-A709-5D99A0047CD7}" type="pres">
      <dgm:prSet presAssocID="{58E76DCF-4315-4211-B084-A0A46503B6FD}" presName="linear" presStyleCnt="0">
        <dgm:presLayoutVars>
          <dgm:animLvl val="lvl"/>
          <dgm:resizeHandles val="exact"/>
        </dgm:presLayoutVars>
      </dgm:prSet>
      <dgm:spPr/>
    </dgm:pt>
    <dgm:pt modelId="{7BD22452-970A-4C89-AA9A-BA81BEE139FA}" type="pres">
      <dgm:prSet presAssocID="{4F65BF29-A5A0-42E0-9CCC-85895A1AE9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652CB74-9D39-4D15-BA65-06D354493BFA}" type="pres">
      <dgm:prSet presAssocID="{1530D58B-BAB8-4B87-A0C6-2BFAFCDB1892}" presName="spacer" presStyleCnt="0"/>
      <dgm:spPr/>
    </dgm:pt>
    <dgm:pt modelId="{E181347D-2381-4775-94AE-E2ED07B8DFB2}" type="pres">
      <dgm:prSet presAssocID="{3367E9DF-A5C5-407F-8971-C0030BDF55E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FB8537-58C6-4F07-8F0A-0646F522DDEB}" type="pres">
      <dgm:prSet presAssocID="{6C0FBE14-34AE-4B8F-80A6-DBD51F518CB4}" presName="spacer" presStyleCnt="0"/>
      <dgm:spPr/>
    </dgm:pt>
    <dgm:pt modelId="{5065B6E0-ADD8-47A4-A01A-9D0C3C5955AB}" type="pres">
      <dgm:prSet presAssocID="{69439CFA-993A-4C1E-B91E-2B6CB324690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B57D5D-2DCD-4A4A-9D5A-D064503E9256}" type="pres">
      <dgm:prSet presAssocID="{A4BFD759-9B9A-4FA6-820D-20F6A09B9AB3}" presName="spacer" presStyleCnt="0"/>
      <dgm:spPr/>
    </dgm:pt>
    <dgm:pt modelId="{5B765422-4FEA-4ED3-82FE-B23F96B1D141}" type="pres">
      <dgm:prSet presAssocID="{C9BE8FA9-AD92-424E-A8FF-F44E93D59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A65B92-B79F-459F-B295-C02DE6403725}" type="pres">
      <dgm:prSet presAssocID="{210230F8-675C-4E6C-9905-FA4469DCB536}" presName="spacer" presStyleCnt="0"/>
      <dgm:spPr/>
    </dgm:pt>
    <dgm:pt modelId="{F1C999FB-928D-4CA4-A5E5-F55CF64F1C02}" type="pres">
      <dgm:prSet presAssocID="{0C2FD8F6-A11D-4A15-BF5D-8D37559F77B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7FF3F7-1BD1-4302-A134-307951ACC459}" type="pres">
      <dgm:prSet presAssocID="{EF312216-B13D-4FEC-9F12-74D9C26DD49D}" presName="spacer" presStyleCnt="0"/>
      <dgm:spPr/>
    </dgm:pt>
    <dgm:pt modelId="{7466EA7D-51D8-42C8-9E81-F1966DFC0778}" type="pres">
      <dgm:prSet presAssocID="{8512A404-2047-4F66-A9EA-1B1016E0AC7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7050405-0063-479E-B2BD-86ECF581F46D}" type="presOf" srcId="{8512A404-2047-4F66-A9EA-1B1016E0AC7D}" destId="{7466EA7D-51D8-42C8-9E81-F1966DFC0778}" srcOrd="0" destOrd="0" presId="urn:microsoft.com/office/officeart/2005/8/layout/vList2"/>
    <dgm:cxn modelId="{C0101934-198D-4CDA-9F84-9F3FA3A446DB}" type="presOf" srcId="{0C2FD8F6-A11D-4A15-BF5D-8D37559F77B3}" destId="{F1C999FB-928D-4CA4-A5E5-F55CF64F1C02}" srcOrd="0" destOrd="0" presId="urn:microsoft.com/office/officeart/2005/8/layout/vList2"/>
    <dgm:cxn modelId="{AEC3D33C-2757-4CB7-9921-33B44702D734}" srcId="{58E76DCF-4315-4211-B084-A0A46503B6FD}" destId="{69439CFA-993A-4C1E-B91E-2B6CB324690A}" srcOrd="2" destOrd="0" parTransId="{676994F1-5AD3-48CE-AD14-6C404A8DE7C1}" sibTransId="{A4BFD759-9B9A-4FA6-820D-20F6A09B9AB3}"/>
    <dgm:cxn modelId="{06B0DC62-3BAB-4229-BCF3-D68F6FACF573}" type="presOf" srcId="{58E76DCF-4315-4211-B084-A0A46503B6FD}" destId="{F759153A-A0CD-4CF8-A709-5D99A0047CD7}" srcOrd="0" destOrd="0" presId="urn:microsoft.com/office/officeart/2005/8/layout/vList2"/>
    <dgm:cxn modelId="{45010679-C29F-4A24-8FE5-9CF0A57C6EF9}" srcId="{58E76DCF-4315-4211-B084-A0A46503B6FD}" destId="{0C2FD8F6-A11D-4A15-BF5D-8D37559F77B3}" srcOrd="4" destOrd="0" parTransId="{8586CB07-55CC-44DB-BE0C-8927D8FA4ED1}" sibTransId="{EF312216-B13D-4FEC-9F12-74D9C26DD49D}"/>
    <dgm:cxn modelId="{68094459-2DE1-4653-A314-19A8929D16A2}" type="presOf" srcId="{C9BE8FA9-AD92-424E-A8FF-F44E93D59541}" destId="{5B765422-4FEA-4ED3-82FE-B23F96B1D141}" srcOrd="0" destOrd="0" presId="urn:microsoft.com/office/officeart/2005/8/layout/vList2"/>
    <dgm:cxn modelId="{C406C082-B281-49D4-9BA3-3D48856AB945}" type="presOf" srcId="{3367E9DF-A5C5-407F-8971-C0030BDF55E7}" destId="{E181347D-2381-4775-94AE-E2ED07B8DFB2}" srcOrd="0" destOrd="0" presId="urn:microsoft.com/office/officeart/2005/8/layout/vList2"/>
    <dgm:cxn modelId="{27C1C583-FB0D-4162-AB5E-61C865A25710}" srcId="{58E76DCF-4315-4211-B084-A0A46503B6FD}" destId="{C9BE8FA9-AD92-424E-A8FF-F44E93D59541}" srcOrd="3" destOrd="0" parTransId="{E46C7C73-1F4F-4344-9878-51A67535AA8A}" sibTransId="{210230F8-675C-4E6C-9905-FA4469DCB536}"/>
    <dgm:cxn modelId="{43EA2784-3F89-4F43-9A84-98E35CA806BC}" type="presOf" srcId="{69439CFA-993A-4C1E-B91E-2B6CB324690A}" destId="{5065B6E0-ADD8-47A4-A01A-9D0C3C5955AB}" srcOrd="0" destOrd="0" presId="urn:microsoft.com/office/officeart/2005/8/layout/vList2"/>
    <dgm:cxn modelId="{7781A38C-F544-4FBE-80EA-0438454C3D3E}" srcId="{58E76DCF-4315-4211-B084-A0A46503B6FD}" destId="{4F65BF29-A5A0-42E0-9CCC-85895A1AE975}" srcOrd="0" destOrd="0" parTransId="{BA850667-366D-4F1D-B2F6-FB2DF941C25E}" sibTransId="{1530D58B-BAB8-4B87-A0C6-2BFAFCDB1892}"/>
    <dgm:cxn modelId="{2BD11BAF-FD6E-4E18-A1A5-40D8411990EA}" type="presOf" srcId="{4F65BF29-A5A0-42E0-9CCC-85895A1AE975}" destId="{7BD22452-970A-4C89-AA9A-BA81BEE139FA}" srcOrd="0" destOrd="0" presId="urn:microsoft.com/office/officeart/2005/8/layout/vList2"/>
    <dgm:cxn modelId="{2A97D0B1-3B7C-4BB1-90E7-F656408E40E9}" srcId="{58E76DCF-4315-4211-B084-A0A46503B6FD}" destId="{3367E9DF-A5C5-407F-8971-C0030BDF55E7}" srcOrd="1" destOrd="0" parTransId="{D09681CB-F7B0-44C9-9C68-381EC5998017}" sibTransId="{6C0FBE14-34AE-4B8F-80A6-DBD51F518CB4}"/>
    <dgm:cxn modelId="{E80066F7-6EBA-4A91-B131-4A9E7A8601BF}" srcId="{58E76DCF-4315-4211-B084-A0A46503B6FD}" destId="{8512A404-2047-4F66-A9EA-1B1016E0AC7D}" srcOrd="5" destOrd="0" parTransId="{957F8C2F-5227-4305-BA65-065C62AFF64C}" sibTransId="{A37B92C4-F5B8-4CD5-9D63-7BEE4FCF7017}"/>
    <dgm:cxn modelId="{E017EE86-2E91-497B-AB71-D7A6C9B18272}" type="presParOf" srcId="{F759153A-A0CD-4CF8-A709-5D99A0047CD7}" destId="{7BD22452-970A-4C89-AA9A-BA81BEE139FA}" srcOrd="0" destOrd="0" presId="urn:microsoft.com/office/officeart/2005/8/layout/vList2"/>
    <dgm:cxn modelId="{363491B0-F5F8-460F-AF5F-FF6C786E0432}" type="presParOf" srcId="{F759153A-A0CD-4CF8-A709-5D99A0047CD7}" destId="{4652CB74-9D39-4D15-BA65-06D354493BFA}" srcOrd="1" destOrd="0" presId="urn:microsoft.com/office/officeart/2005/8/layout/vList2"/>
    <dgm:cxn modelId="{12556808-7E00-4436-9D8D-9D781E6CF868}" type="presParOf" srcId="{F759153A-A0CD-4CF8-A709-5D99A0047CD7}" destId="{E181347D-2381-4775-94AE-E2ED07B8DFB2}" srcOrd="2" destOrd="0" presId="urn:microsoft.com/office/officeart/2005/8/layout/vList2"/>
    <dgm:cxn modelId="{023788EB-6C99-4DA1-8B71-EAD77937F7EA}" type="presParOf" srcId="{F759153A-A0CD-4CF8-A709-5D99A0047CD7}" destId="{85FB8537-58C6-4F07-8F0A-0646F522DDEB}" srcOrd="3" destOrd="0" presId="urn:microsoft.com/office/officeart/2005/8/layout/vList2"/>
    <dgm:cxn modelId="{76FBEC2D-60ED-46C5-887D-01D9D2A9624F}" type="presParOf" srcId="{F759153A-A0CD-4CF8-A709-5D99A0047CD7}" destId="{5065B6E0-ADD8-47A4-A01A-9D0C3C5955AB}" srcOrd="4" destOrd="0" presId="urn:microsoft.com/office/officeart/2005/8/layout/vList2"/>
    <dgm:cxn modelId="{930598F0-850C-4579-BE43-8993B64B5517}" type="presParOf" srcId="{F759153A-A0CD-4CF8-A709-5D99A0047CD7}" destId="{A9B57D5D-2DCD-4A4A-9D5A-D064503E9256}" srcOrd="5" destOrd="0" presId="urn:microsoft.com/office/officeart/2005/8/layout/vList2"/>
    <dgm:cxn modelId="{6780479F-77CA-4390-BC9F-51E8B81C8A4B}" type="presParOf" srcId="{F759153A-A0CD-4CF8-A709-5D99A0047CD7}" destId="{5B765422-4FEA-4ED3-82FE-B23F96B1D141}" srcOrd="6" destOrd="0" presId="urn:microsoft.com/office/officeart/2005/8/layout/vList2"/>
    <dgm:cxn modelId="{3105A304-26C8-4384-894B-49E89FB359A3}" type="presParOf" srcId="{F759153A-A0CD-4CF8-A709-5D99A0047CD7}" destId="{4AA65B92-B79F-459F-B295-C02DE6403725}" srcOrd="7" destOrd="0" presId="urn:microsoft.com/office/officeart/2005/8/layout/vList2"/>
    <dgm:cxn modelId="{C7B54811-C8C5-4A6B-803C-6B977BDAD69C}" type="presParOf" srcId="{F759153A-A0CD-4CF8-A709-5D99A0047CD7}" destId="{F1C999FB-928D-4CA4-A5E5-F55CF64F1C02}" srcOrd="8" destOrd="0" presId="urn:microsoft.com/office/officeart/2005/8/layout/vList2"/>
    <dgm:cxn modelId="{DE610E52-33E6-456E-9DB7-0794558A49BE}" type="presParOf" srcId="{F759153A-A0CD-4CF8-A709-5D99A0047CD7}" destId="{1F7FF3F7-1BD1-4302-A134-307951ACC459}" srcOrd="9" destOrd="0" presId="urn:microsoft.com/office/officeart/2005/8/layout/vList2"/>
    <dgm:cxn modelId="{85A6642B-E6AF-4C68-AB51-3E9F10B6D83D}" type="presParOf" srcId="{F759153A-A0CD-4CF8-A709-5D99A0047CD7}" destId="{7466EA7D-51D8-42C8-9E81-F1966DFC077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38FE2-472F-4F1A-A113-1FDBD857E2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B2690A-6D22-4422-B808-77E88FED0259}">
      <dgm:prSet/>
      <dgm:spPr/>
      <dgm:t>
        <a:bodyPr/>
        <a:lstStyle/>
        <a:p>
          <a:r>
            <a:rPr lang="en-US"/>
            <a:t>The project successfully analyzed healthcare data and built a predictive model.</a:t>
          </a:r>
        </a:p>
      </dgm:t>
    </dgm:pt>
    <dgm:pt modelId="{35782B4B-45C6-45E7-8547-E26EC9089FB7}" type="parTrans" cxnId="{64CA91F2-9394-47D6-B6A6-0A4467FDFB93}">
      <dgm:prSet/>
      <dgm:spPr/>
      <dgm:t>
        <a:bodyPr/>
        <a:lstStyle/>
        <a:p>
          <a:endParaRPr lang="en-US"/>
        </a:p>
      </dgm:t>
    </dgm:pt>
    <dgm:pt modelId="{31856583-B3BB-49A7-8C56-4028A2C38810}" type="sibTrans" cxnId="{64CA91F2-9394-47D6-B6A6-0A4467FDFB93}">
      <dgm:prSet/>
      <dgm:spPr/>
      <dgm:t>
        <a:bodyPr/>
        <a:lstStyle/>
        <a:p>
          <a:endParaRPr lang="en-US"/>
        </a:p>
      </dgm:t>
    </dgm:pt>
    <dgm:pt modelId="{AB079917-C9FC-4262-AF36-4D4705C19315}">
      <dgm:prSet/>
      <dgm:spPr/>
      <dgm:t>
        <a:bodyPr/>
        <a:lstStyle/>
        <a:p>
          <a:r>
            <a:rPr lang="en-US"/>
            <a:t>The Flask API can provide actionable recommendations to patients in real-time.</a:t>
          </a:r>
        </a:p>
      </dgm:t>
    </dgm:pt>
    <dgm:pt modelId="{BDE24369-83FB-4186-A8F3-204D9510B0FB}" type="parTrans" cxnId="{AF41C7C6-0492-46DD-AE9D-E77F68088F15}">
      <dgm:prSet/>
      <dgm:spPr/>
      <dgm:t>
        <a:bodyPr/>
        <a:lstStyle/>
        <a:p>
          <a:endParaRPr lang="en-US"/>
        </a:p>
      </dgm:t>
    </dgm:pt>
    <dgm:pt modelId="{0158E2D0-27CA-4463-A978-0AAB9BD8B479}" type="sibTrans" cxnId="{AF41C7C6-0492-46DD-AE9D-E77F68088F15}">
      <dgm:prSet/>
      <dgm:spPr/>
      <dgm:t>
        <a:bodyPr/>
        <a:lstStyle/>
        <a:p>
          <a:endParaRPr lang="en-US"/>
        </a:p>
      </dgm:t>
    </dgm:pt>
    <dgm:pt modelId="{8ADF761B-7AB5-440B-8169-AFF2D13826F0}" type="pres">
      <dgm:prSet presAssocID="{51738FE2-472F-4F1A-A113-1FDBD857E226}" presName="root" presStyleCnt="0">
        <dgm:presLayoutVars>
          <dgm:dir/>
          <dgm:resizeHandles val="exact"/>
        </dgm:presLayoutVars>
      </dgm:prSet>
      <dgm:spPr/>
    </dgm:pt>
    <dgm:pt modelId="{1ABF57F5-C744-4CA0-B041-4B635986DAE0}" type="pres">
      <dgm:prSet presAssocID="{F8B2690A-6D22-4422-B808-77E88FED0259}" presName="compNode" presStyleCnt="0"/>
      <dgm:spPr/>
    </dgm:pt>
    <dgm:pt modelId="{BBB0B1E7-13AD-42DD-9FE0-4896151B6A24}" type="pres">
      <dgm:prSet presAssocID="{F8B2690A-6D22-4422-B808-77E88FED02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781C572-0E45-4D51-A723-6CC9D0EB7877}" type="pres">
      <dgm:prSet presAssocID="{F8B2690A-6D22-4422-B808-77E88FED0259}" presName="spaceRect" presStyleCnt="0"/>
      <dgm:spPr/>
    </dgm:pt>
    <dgm:pt modelId="{42F3807E-8B66-48BB-BC7E-13D037A38BBE}" type="pres">
      <dgm:prSet presAssocID="{F8B2690A-6D22-4422-B808-77E88FED0259}" presName="textRect" presStyleLbl="revTx" presStyleIdx="0" presStyleCnt="2">
        <dgm:presLayoutVars>
          <dgm:chMax val="1"/>
          <dgm:chPref val="1"/>
        </dgm:presLayoutVars>
      </dgm:prSet>
      <dgm:spPr/>
    </dgm:pt>
    <dgm:pt modelId="{546DC626-379D-4A8E-BF42-E96444E83D79}" type="pres">
      <dgm:prSet presAssocID="{31856583-B3BB-49A7-8C56-4028A2C38810}" presName="sibTrans" presStyleCnt="0"/>
      <dgm:spPr/>
    </dgm:pt>
    <dgm:pt modelId="{5EBA6948-08F2-485D-9599-F64CE74218FE}" type="pres">
      <dgm:prSet presAssocID="{AB079917-C9FC-4262-AF36-4D4705C19315}" presName="compNode" presStyleCnt="0"/>
      <dgm:spPr/>
    </dgm:pt>
    <dgm:pt modelId="{8FFF8E4F-61CA-4CD5-B5B2-E54949812107}" type="pres">
      <dgm:prSet presAssocID="{AB079917-C9FC-4262-AF36-4D4705C193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ED743BA-B9C0-4600-8FA1-C8731EDFFBCB}" type="pres">
      <dgm:prSet presAssocID="{AB079917-C9FC-4262-AF36-4D4705C19315}" presName="spaceRect" presStyleCnt="0"/>
      <dgm:spPr/>
    </dgm:pt>
    <dgm:pt modelId="{38560EA8-72F2-4082-BE8F-9AC9461DD835}" type="pres">
      <dgm:prSet presAssocID="{AB079917-C9FC-4262-AF36-4D4705C193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77920F-180B-428C-A6C3-9E58D9C6F17C}" type="presOf" srcId="{AB079917-C9FC-4262-AF36-4D4705C19315}" destId="{38560EA8-72F2-4082-BE8F-9AC9461DD835}" srcOrd="0" destOrd="0" presId="urn:microsoft.com/office/officeart/2018/2/layout/IconLabelList"/>
    <dgm:cxn modelId="{9203497E-B760-4106-8C9A-B8B103BC1E23}" type="presOf" srcId="{F8B2690A-6D22-4422-B808-77E88FED0259}" destId="{42F3807E-8B66-48BB-BC7E-13D037A38BBE}" srcOrd="0" destOrd="0" presId="urn:microsoft.com/office/officeart/2018/2/layout/IconLabelList"/>
    <dgm:cxn modelId="{B088B9BB-24E0-4294-8F4F-900328DA1BD7}" type="presOf" srcId="{51738FE2-472F-4F1A-A113-1FDBD857E226}" destId="{8ADF761B-7AB5-440B-8169-AFF2D13826F0}" srcOrd="0" destOrd="0" presId="urn:microsoft.com/office/officeart/2018/2/layout/IconLabelList"/>
    <dgm:cxn modelId="{AF41C7C6-0492-46DD-AE9D-E77F68088F15}" srcId="{51738FE2-472F-4F1A-A113-1FDBD857E226}" destId="{AB079917-C9FC-4262-AF36-4D4705C19315}" srcOrd="1" destOrd="0" parTransId="{BDE24369-83FB-4186-A8F3-204D9510B0FB}" sibTransId="{0158E2D0-27CA-4463-A978-0AAB9BD8B479}"/>
    <dgm:cxn modelId="{64CA91F2-9394-47D6-B6A6-0A4467FDFB93}" srcId="{51738FE2-472F-4F1A-A113-1FDBD857E226}" destId="{F8B2690A-6D22-4422-B808-77E88FED0259}" srcOrd="0" destOrd="0" parTransId="{35782B4B-45C6-45E7-8547-E26EC9089FB7}" sibTransId="{31856583-B3BB-49A7-8C56-4028A2C38810}"/>
    <dgm:cxn modelId="{D471DC3A-9C2E-48B7-BF6A-D382104A65CC}" type="presParOf" srcId="{8ADF761B-7AB5-440B-8169-AFF2D13826F0}" destId="{1ABF57F5-C744-4CA0-B041-4B635986DAE0}" srcOrd="0" destOrd="0" presId="urn:microsoft.com/office/officeart/2018/2/layout/IconLabelList"/>
    <dgm:cxn modelId="{0EE9C038-6193-4656-9B68-C4A90EFB9690}" type="presParOf" srcId="{1ABF57F5-C744-4CA0-B041-4B635986DAE0}" destId="{BBB0B1E7-13AD-42DD-9FE0-4896151B6A24}" srcOrd="0" destOrd="0" presId="urn:microsoft.com/office/officeart/2018/2/layout/IconLabelList"/>
    <dgm:cxn modelId="{4823FBA9-4322-49A3-91DF-5F10743BB3AF}" type="presParOf" srcId="{1ABF57F5-C744-4CA0-B041-4B635986DAE0}" destId="{7781C572-0E45-4D51-A723-6CC9D0EB7877}" srcOrd="1" destOrd="0" presId="urn:microsoft.com/office/officeart/2018/2/layout/IconLabelList"/>
    <dgm:cxn modelId="{77F9E1CF-8F51-4D89-A296-FF1DA0251900}" type="presParOf" srcId="{1ABF57F5-C744-4CA0-B041-4B635986DAE0}" destId="{42F3807E-8B66-48BB-BC7E-13D037A38BBE}" srcOrd="2" destOrd="0" presId="urn:microsoft.com/office/officeart/2018/2/layout/IconLabelList"/>
    <dgm:cxn modelId="{3BFF4990-804A-4116-A0B4-D6B90C157602}" type="presParOf" srcId="{8ADF761B-7AB5-440B-8169-AFF2D13826F0}" destId="{546DC626-379D-4A8E-BF42-E96444E83D79}" srcOrd="1" destOrd="0" presId="urn:microsoft.com/office/officeart/2018/2/layout/IconLabelList"/>
    <dgm:cxn modelId="{28171382-5F4E-4966-9DC2-4DF59602A1B5}" type="presParOf" srcId="{8ADF761B-7AB5-440B-8169-AFF2D13826F0}" destId="{5EBA6948-08F2-485D-9599-F64CE74218FE}" srcOrd="2" destOrd="0" presId="urn:microsoft.com/office/officeart/2018/2/layout/IconLabelList"/>
    <dgm:cxn modelId="{A9641627-5FD5-461B-A2D8-B13BEFBD2E65}" type="presParOf" srcId="{5EBA6948-08F2-485D-9599-F64CE74218FE}" destId="{8FFF8E4F-61CA-4CD5-B5B2-E54949812107}" srcOrd="0" destOrd="0" presId="urn:microsoft.com/office/officeart/2018/2/layout/IconLabelList"/>
    <dgm:cxn modelId="{46B469FA-9BB0-4E6F-A0F9-23C676EEAB1D}" type="presParOf" srcId="{5EBA6948-08F2-485D-9599-F64CE74218FE}" destId="{DED743BA-B9C0-4600-8FA1-C8731EDFFBCB}" srcOrd="1" destOrd="0" presId="urn:microsoft.com/office/officeart/2018/2/layout/IconLabelList"/>
    <dgm:cxn modelId="{45FDD26F-E17E-4702-AAB5-D128D3B5F0B5}" type="presParOf" srcId="{5EBA6948-08F2-485D-9599-F64CE74218FE}" destId="{38560EA8-72F2-4082-BE8F-9AC9461DD8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07B2-D841-4E11-8F5D-4C21E9FBE845}">
      <dsp:nvSpPr>
        <dsp:cNvPr id="0" name=""/>
        <dsp:cNvSpPr/>
      </dsp:nvSpPr>
      <dsp:spPr>
        <a:xfrm>
          <a:off x="19764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9DECF-E88B-4697-A38D-AC23CD648036}">
      <dsp:nvSpPr>
        <dsp:cNvPr id="0" name=""/>
        <dsp:cNvSpPr/>
      </dsp:nvSpPr>
      <dsp:spPr>
        <a:xfrm>
          <a:off x="7884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uses a personalized healthcare dataset to predict patient needs.</a:t>
          </a:r>
        </a:p>
      </dsp:txBody>
      <dsp:txXfrm>
        <a:off x="788400" y="3110075"/>
        <a:ext cx="4320000" cy="720000"/>
      </dsp:txXfrm>
    </dsp:sp>
    <dsp:sp modelId="{5F308449-EB88-4C50-950A-729589ED7DB9}">
      <dsp:nvSpPr>
        <dsp:cNvPr id="0" name=""/>
        <dsp:cNvSpPr/>
      </dsp:nvSpPr>
      <dsp:spPr>
        <a:xfrm>
          <a:off x="70524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2BE95-AB19-46D7-9EE3-C1C707EE1480}">
      <dsp:nvSpPr>
        <dsp:cNvPr id="0" name=""/>
        <dsp:cNvSpPr/>
      </dsp:nvSpPr>
      <dsp:spPr>
        <a:xfrm>
          <a:off x="58644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incorporates machine learning models to recommend actions.</a:t>
          </a:r>
        </a:p>
      </dsp:txBody>
      <dsp:txXfrm>
        <a:off x="5864400" y="311007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C3FF4-9E36-4B4E-B4B2-8B114CC65B08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981ED-EDC1-40C0-9562-8572C7D1D424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 Metrics:</a:t>
          </a:r>
        </a:p>
      </dsp:txBody>
      <dsp:txXfrm>
        <a:off x="333914" y="2276522"/>
        <a:ext cx="1800000" cy="720000"/>
      </dsp:txXfrm>
    </dsp:sp>
    <dsp:sp modelId="{F278D8FB-C7A8-4155-BD60-CDF3CA0ED272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5136B-55FB-401C-BD3E-7264FADF7183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Accuracy: 85%</a:t>
          </a:r>
        </a:p>
      </dsp:txBody>
      <dsp:txXfrm>
        <a:off x="2448914" y="2276522"/>
        <a:ext cx="1800000" cy="720000"/>
      </dsp:txXfrm>
    </dsp:sp>
    <dsp:sp modelId="{CBB74A98-777C-463F-8590-4234551A15F9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EC641-ED69-48AD-8A8A-6AC317D99642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Precision: 82%</a:t>
          </a:r>
        </a:p>
      </dsp:txBody>
      <dsp:txXfrm>
        <a:off x="4563914" y="2276522"/>
        <a:ext cx="1800000" cy="720000"/>
      </dsp:txXfrm>
    </dsp:sp>
    <dsp:sp modelId="{DE537901-9A60-4930-9D48-180DAC939134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E37E-B7CF-4BE8-AB20-F343C69804B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Recall: 88%</a:t>
          </a:r>
        </a:p>
      </dsp:txBody>
      <dsp:txXfrm>
        <a:off x="6678914" y="2276522"/>
        <a:ext cx="1800000" cy="720000"/>
      </dsp:txXfrm>
    </dsp:sp>
    <dsp:sp modelId="{FC58DDCA-9312-4B47-863E-70CE53954B8C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2D585-0BE3-4DD6-8D46-6157F189C742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ROC-AUC: 91%</a:t>
          </a:r>
        </a:p>
      </dsp:txBody>
      <dsp:txXfrm>
        <a:off x="8793914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512F-B6ED-46D6-B571-E3B7B8E5AF76}">
      <dsp:nvSpPr>
        <dsp:cNvPr id="0" name=""/>
        <dsp:cNvSpPr/>
      </dsp:nvSpPr>
      <dsp:spPr>
        <a:xfrm>
          <a:off x="0" y="341714"/>
          <a:ext cx="6253721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Example Recommendation:</a:t>
          </a:r>
        </a:p>
      </dsp:txBody>
      <dsp:txXfrm>
        <a:off x="67873" y="409587"/>
        <a:ext cx="6117975" cy="1254634"/>
      </dsp:txXfrm>
    </dsp:sp>
    <dsp:sp modelId="{387E124E-63AD-4015-9271-1C2599592E37}">
      <dsp:nvSpPr>
        <dsp:cNvPr id="0" name=""/>
        <dsp:cNvSpPr/>
      </dsp:nvSpPr>
      <dsp:spPr>
        <a:xfrm>
          <a:off x="0" y="1832894"/>
          <a:ext cx="6253721" cy="13903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Input: Patient with high recency and frequency of visits.</a:t>
          </a:r>
        </a:p>
      </dsp:txBody>
      <dsp:txXfrm>
        <a:off x="67873" y="1900767"/>
        <a:ext cx="6117975" cy="1254634"/>
      </dsp:txXfrm>
    </dsp:sp>
    <dsp:sp modelId="{9D846751-9C9D-44FD-B806-762DCCE60D0B}">
      <dsp:nvSpPr>
        <dsp:cNvPr id="0" name=""/>
        <dsp:cNvSpPr/>
      </dsp:nvSpPr>
      <dsp:spPr>
        <a:xfrm>
          <a:off x="0" y="3324075"/>
          <a:ext cx="6253721" cy="13903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Output: 'Regular check-up required'.</a:t>
          </a:r>
        </a:p>
      </dsp:txBody>
      <dsp:txXfrm>
        <a:off x="67873" y="3391948"/>
        <a:ext cx="6117975" cy="1254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C3765-2748-499C-AA49-B0FE37911CCB}">
      <dsp:nvSpPr>
        <dsp:cNvPr id="0" name=""/>
        <dsp:cNvSpPr/>
      </dsp:nvSpPr>
      <dsp:spPr>
        <a:xfrm rot="5400000">
          <a:off x="2644976" y="297938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 model is deployed as a Flask API.</a:t>
          </a:r>
        </a:p>
      </dsp:txBody>
      <dsp:txXfrm rot="-5400000">
        <a:off x="2993403" y="455729"/>
        <a:ext cx="1040290" cy="1195734"/>
      </dsp:txXfrm>
    </dsp:sp>
    <dsp:sp modelId="{6CB1E42D-49D1-4D61-B155-9A4B99C57ED6}">
      <dsp:nvSpPr>
        <dsp:cNvPr id="0" name=""/>
        <dsp:cNvSpPr/>
      </dsp:nvSpPr>
      <dsp:spPr>
        <a:xfrm>
          <a:off x="4315068" y="532452"/>
          <a:ext cx="1938653" cy="104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7AD99-820E-417E-A09E-68DCB7F1A2C6}">
      <dsp:nvSpPr>
        <dsp:cNvPr id="0" name=""/>
        <dsp:cNvSpPr/>
      </dsp:nvSpPr>
      <dsp:spPr>
        <a:xfrm rot="5400000">
          <a:off x="1012755" y="297938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1182" y="455729"/>
        <a:ext cx="1040290" cy="1195734"/>
      </dsp:txXfrm>
    </dsp:sp>
    <dsp:sp modelId="{77B7D12E-90A1-4FE2-9DB0-D0D5A6D7C2F7}">
      <dsp:nvSpPr>
        <dsp:cNvPr id="0" name=""/>
        <dsp:cNvSpPr/>
      </dsp:nvSpPr>
      <dsp:spPr>
        <a:xfrm rot="5400000">
          <a:off x="1825739" y="1772426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Accepts patient data as JSON input.</a:t>
          </a:r>
        </a:p>
      </dsp:txBody>
      <dsp:txXfrm rot="-5400000">
        <a:off x="2174166" y="1930217"/>
        <a:ext cx="1040290" cy="1195734"/>
      </dsp:txXfrm>
    </dsp:sp>
    <dsp:sp modelId="{263BAEA5-4C50-4ED9-9A9E-975EE3AAA292}">
      <dsp:nvSpPr>
        <dsp:cNvPr id="0" name=""/>
        <dsp:cNvSpPr/>
      </dsp:nvSpPr>
      <dsp:spPr>
        <a:xfrm>
          <a:off x="0" y="2006941"/>
          <a:ext cx="1876116" cy="104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E9743-4AAD-4439-8DBB-00EE2A917A22}">
      <dsp:nvSpPr>
        <dsp:cNvPr id="0" name=""/>
        <dsp:cNvSpPr/>
      </dsp:nvSpPr>
      <dsp:spPr>
        <a:xfrm rot="5400000">
          <a:off x="3457960" y="1772426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06387" y="1930217"/>
        <a:ext cx="1040290" cy="1195734"/>
      </dsp:txXfrm>
    </dsp:sp>
    <dsp:sp modelId="{33E0B60E-5F90-433C-9FC2-AE1C7A94D707}">
      <dsp:nvSpPr>
        <dsp:cNvPr id="0" name=""/>
        <dsp:cNvSpPr/>
      </dsp:nvSpPr>
      <dsp:spPr>
        <a:xfrm rot="5400000">
          <a:off x="2644976" y="3246915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Returns action recommendations.</a:t>
          </a:r>
        </a:p>
      </dsp:txBody>
      <dsp:txXfrm rot="-5400000">
        <a:off x="2993403" y="3404706"/>
        <a:ext cx="1040290" cy="1195734"/>
      </dsp:txXfrm>
    </dsp:sp>
    <dsp:sp modelId="{340488A9-9B4C-4302-98EA-CED7A136447F}">
      <dsp:nvSpPr>
        <dsp:cNvPr id="0" name=""/>
        <dsp:cNvSpPr/>
      </dsp:nvSpPr>
      <dsp:spPr>
        <a:xfrm>
          <a:off x="4315068" y="3481430"/>
          <a:ext cx="1938653" cy="104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3B30E-851B-4EF4-B3B3-9B61F327DBA6}">
      <dsp:nvSpPr>
        <dsp:cNvPr id="0" name=""/>
        <dsp:cNvSpPr/>
      </dsp:nvSpPr>
      <dsp:spPr>
        <a:xfrm rot="5400000">
          <a:off x="1012755" y="3246915"/>
          <a:ext cx="1737144" cy="15113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1182" y="3404706"/>
        <a:ext cx="1040290" cy="1195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2452-970A-4C89-AA9A-BA81BEE139FA}">
      <dsp:nvSpPr>
        <dsp:cNvPr id="0" name=""/>
        <dsp:cNvSpPr/>
      </dsp:nvSpPr>
      <dsp:spPr>
        <a:xfrm>
          <a:off x="0" y="390899"/>
          <a:ext cx="6253721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Limitations:</a:t>
          </a:r>
        </a:p>
      </dsp:txBody>
      <dsp:txXfrm>
        <a:off x="31613" y="422512"/>
        <a:ext cx="6190495" cy="584369"/>
      </dsp:txXfrm>
    </dsp:sp>
    <dsp:sp modelId="{E181347D-2381-4775-94AE-E2ED07B8DFB2}">
      <dsp:nvSpPr>
        <dsp:cNvPr id="0" name=""/>
        <dsp:cNvSpPr/>
      </dsp:nvSpPr>
      <dsp:spPr>
        <a:xfrm>
          <a:off x="0" y="1116254"/>
          <a:ext cx="6253721" cy="647595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Dataset size could impact generalizability.</a:t>
          </a:r>
        </a:p>
      </dsp:txBody>
      <dsp:txXfrm>
        <a:off x="31613" y="1147867"/>
        <a:ext cx="6190495" cy="584369"/>
      </dsp:txXfrm>
    </dsp:sp>
    <dsp:sp modelId="{5065B6E0-ADD8-47A4-A01A-9D0C3C5955AB}">
      <dsp:nvSpPr>
        <dsp:cNvPr id="0" name=""/>
        <dsp:cNvSpPr/>
      </dsp:nvSpPr>
      <dsp:spPr>
        <a:xfrm>
          <a:off x="0" y="1841610"/>
          <a:ext cx="6253721" cy="647595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No categorical variables used.</a:t>
          </a:r>
        </a:p>
      </dsp:txBody>
      <dsp:txXfrm>
        <a:off x="31613" y="1873223"/>
        <a:ext cx="6190495" cy="584369"/>
      </dsp:txXfrm>
    </dsp:sp>
    <dsp:sp modelId="{5B765422-4FEA-4ED3-82FE-B23F96B1D141}">
      <dsp:nvSpPr>
        <dsp:cNvPr id="0" name=""/>
        <dsp:cNvSpPr/>
      </dsp:nvSpPr>
      <dsp:spPr>
        <a:xfrm>
          <a:off x="0" y="2566965"/>
          <a:ext cx="6253721" cy="647595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Future Work:</a:t>
          </a:r>
        </a:p>
      </dsp:txBody>
      <dsp:txXfrm>
        <a:off x="31613" y="2598578"/>
        <a:ext cx="6190495" cy="584369"/>
      </dsp:txXfrm>
    </dsp:sp>
    <dsp:sp modelId="{F1C999FB-928D-4CA4-A5E5-F55CF64F1C02}">
      <dsp:nvSpPr>
        <dsp:cNvPr id="0" name=""/>
        <dsp:cNvSpPr/>
      </dsp:nvSpPr>
      <dsp:spPr>
        <a:xfrm>
          <a:off x="0" y="3292320"/>
          <a:ext cx="6253721" cy="647595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Incorporate real-time data.</a:t>
          </a:r>
        </a:p>
      </dsp:txBody>
      <dsp:txXfrm>
        <a:off x="31613" y="3323933"/>
        <a:ext cx="6190495" cy="584369"/>
      </dsp:txXfrm>
    </dsp:sp>
    <dsp:sp modelId="{7466EA7D-51D8-42C8-9E81-F1966DFC0778}">
      <dsp:nvSpPr>
        <dsp:cNvPr id="0" name=""/>
        <dsp:cNvSpPr/>
      </dsp:nvSpPr>
      <dsp:spPr>
        <a:xfrm>
          <a:off x="0" y="4017675"/>
          <a:ext cx="6253721" cy="64759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Test advanced models like XGBoost.</a:t>
          </a:r>
        </a:p>
      </dsp:txBody>
      <dsp:txXfrm>
        <a:off x="31613" y="4049288"/>
        <a:ext cx="6190495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0B1E7-13AD-42DD-9FE0-4896151B6A24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3807E-8B66-48BB-BC7E-13D037A38BBE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project successfully analyzed healthcare data and built a predictive model.</a:t>
          </a:r>
        </a:p>
      </dsp:txBody>
      <dsp:txXfrm>
        <a:off x="765914" y="2691902"/>
        <a:ext cx="4320000" cy="720000"/>
      </dsp:txXfrm>
    </dsp:sp>
    <dsp:sp modelId="{8FFF8E4F-61CA-4CD5-B5B2-E54949812107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60EA8-72F2-4082-BE8F-9AC9461DD835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Flask API can provide actionable recommendations to patients in real-time.</a:t>
          </a:r>
        </a:p>
      </dsp:txBody>
      <dsp:txXfrm>
        <a:off x="5841914" y="26919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Personalized Healthcare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Data Analysis, Modeling, and Deployment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91A4E1E6-5527-2E0A-0D7A-B5776940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Limitations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702006-1F21-3081-080F-629E5E52A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46052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88E67-79F1-90CC-E046-5338B5AF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1366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F2E24-5562-E0E6-055E-576922B92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Pairplot Visualization</a:t>
            </a:r>
          </a:p>
        </p:txBody>
      </p:sp>
      <p:pic>
        <p:nvPicPr>
          <p:cNvPr id="3" name="Picture 2" descr="pai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rcRect r="505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Correlation Heatmap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Preprocessing and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Preprocessing Steps:</a:t>
            </a:r>
          </a:p>
          <a:p>
            <a:r>
              <a:rPr lang="en-US" sz="2000"/>
              <a:t>- Scaled numerical features.</a:t>
            </a:r>
          </a:p>
          <a:p>
            <a:r>
              <a:rPr lang="en-US" sz="2000"/>
              <a:t>- No categorical variables in the dataset.</a:t>
            </a:r>
          </a:p>
          <a:p>
            <a:r>
              <a:rPr lang="en-US" sz="2000"/>
              <a:t>- RandomForestClassifier used for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rcRect l="9549" r="1441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Confusion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Evaluation and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3230F-CE68-DF20-EA02-B079431E3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653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100"/>
              <a:t>Personalized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4C44E-9B24-A3BA-C584-245CC8EBD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56892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Deployment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02904-BC2B-1B2F-0591-DE203E387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21311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Personalized Healthcare Recommendation System</vt:lpstr>
      <vt:lpstr>Introduction</vt:lpstr>
      <vt:lpstr>Pairplot Visualization</vt:lpstr>
      <vt:lpstr>Correlation Heatmap</vt:lpstr>
      <vt:lpstr>Preprocessing and Model Training</vt:lpstr>
      <vt:lpstr>Confusion Matrix</vt:lpstr>
      <vt:lpstr>Model Evaluation and Metrics</vt:lpstr>
      <vt:lpstr>Personalized Recommendations</vt:lpstr>
      <vt:lpstr>Deployment Overview</vt:lpstr>
      <vt:lpstr>Limitations and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 Pasare</cp:lastModifiedBy>
  <cp:revision>2</cp:revision>
  <dcterms:created xsi:type="dcterms:W3CDTF">2013-01-27T09:14:16Z</dcterms:created>
  <dcterms:modified xsi:type="dcterms:W3CDTF">2025-03-10T10:39:24Z</dcterms:modified>
  <cp:category/>
</cp:coreProperties>
</file>