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0CB06-DA88-4367-9079-1550CD209B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B92FFD-33B6-4B0C-979D-D298680D4DD2}">
      <dgm:prSet/>
      <dgm:spPr/>
      <dgm:t>
        <a:bodyPr/>
        <a:lstStyle/>
        <a:p>
          <a:r>
            <a:rPr lang="en-US"/>
            <a:t>Features created include:</a:t>
          </a:r>
        </a:p>
      </dgm:t>
    </dgm:pt>
    <dgm:pt modelId="{6CA204F6-91BF-4366-B57A-8AABB1D46EA8}" type="parTrans" cxnId="{1C20C985-CDFF-433A-A78C-E23E7F4E9C5C}">
      <dgm:prSet/>
      <dgm:spPr/>
      <dgm:t>
        <a:bodyPr/>
        <a:lstStyle/>
        <a:p>
          <a:endParaRPr lang="en-US"/>
        </a:p>
      </dgm:t>
    </dgm:pt>
    <dgm:pt modelId="{0C160337-FEDA-4F19-A984-D258F44263F3}" type="sibTrans" cxnId="{1C20C985-CDFF-433A-A78C-E23E7F4E9C5C}">
      <dgm:prSet/>
      <dgm:spPr/>
      <dgm:t>
        <a:bodyPr/>
        <a:lstStyle/>
        <a:p>
          <a:endParaRPr lang="en-US"/>
        </a:p>
      </dgm:t>
    </dgm:pt>
    <dgm:pt modelId="{1C74EA4C-C006-4C6E-9208-A59030802733}">
      <dgm:prSet/>
      <dgm:spPr/>
      <dgm:t>
        <a:bodyPr/>
        <a:lstStyle/>
        <a:p>
          <a:r>
            <a:rPr lang="en-US"/>
            <a:t>- Content type distribution</a:t>
          </a:r>
        </a:p>
      </dgm:t>
    </dgm:pt>
    <dgm:pt modelId="{42B41B45-594F-4A90-8DE9-CE4654CA4647}" type="parTrans" cxnId="{7AAA2BBD-61D0-4352-A098-2DF0CF9DA785}">
      <dgm:prSet/>
      <dgm:spPr/>
      <dgm:t>
        <a:bodyPr/>
        <a:lstStyle/>
        <a:p>
          <a:endParaRPr lang="en-US"/>
        </a:p>
      </dgm:t>
    </dgm:pt>
    <dgm:pt modelId="{218B88E2-3BAC-431D-BCE0-2CBD5C01BB27}" type="sibTrans" cxnId="{7AAA2BBD-61D0-4352-A098-2DF0CF9DA785}">
      <dgm:prSet/>
      <dgm:spPr/>
      <dgm:t>
        <a:bodyPr/>
        <a:lstStyle/>
        <a:p>
          <a:endParaRPr lang="en-US"/>
        </a:p>
      </dgm:t>
    </dgm:pt>
    <dgm:pt modelId="{2E9028AB-067C-4B7A-B253-E0ABFD37B1E1}">
      <dgm:prSet/>
      <dgm:spPr/>
      <dgm:t>
        <a:bodyPr/>
        <a:lstStyle/>
        <a:p>
          <a:r>
            <a:rPr lang="en-US"/>
            <a:t>- Most common genres</a:t>
          </a:r>
        </a:p>
      </dgm:t>
    </dgm:pt>
    <dgm:pt modelId="{E85592A3-69FE-4B78-A28C-23B6EB54600A}" type="parTrans" cxnId="{5AB1960D-8E20-4469-B1BF-042604BD86DD}">
      <dgm:prSet/>
      <dgm:spPr/>
      <dgm:t>
        <a:bodyPr/>
        <a:lstStyle/>
        <a:p>
          <a:endParaRPr lang="en-US"/>
        </a:p>
      </dgm:t>
    </dgm:pt>
    <dgm:pt modelId="{5BB1D554-D3CF-4962-ABAF-AA08D2443B3F}" type="sibTrans" cxnId="{5AB1960D-8E20-4469-B1BF-042604BD86DD}">
      <dgm:prSet/>
      <dgm:spPr/>
      <dgm:t>
        <a:bodyPr/>
        <a:lstStyle/>
        <a:p>
          <a:endParaRPr lang="en-US"/>
        </a:p>
      </dgm:t>
    </dgm:pt>
    <dgm:pt modelId="{60D4B285-A45D-46CA-BBC5-C9ED3F533FB0}">
      <dgm:prSet/>
      <dgm:spPr/>
      <dgm:t>
        <a:bodyPr/>
        <a:lstStyle/>
        <a:p>
          <a:r>
            <a:rPr lang="en-US"/>
            <a:t>- Content additions over time</a:t>
          </a:r>
        </a:p>
      </dgm:t>
    </dgm:pt>
    <dgm:pt modelId="{4C2F4BE9-F329-4C70-BBB1-25ACDDB060D0}" type="parTrans" cxnId="{DAB51F4A-4062-4D71-820B-63C31478C421}">
      <dgm:prSet/>
      <dgm:spPr/>
      <dgm:t>
        <a:bodyPr/>
        <a:lstStyle/>
        <a:p>
          <a:endParaRPr lang="en-US"/>
        </a:p>
      </dgm:t>
    </dgm:pt>
    <dgm:pt modelId="{1A20EC2B-7166-496F-9D53-E70529F5A9F1}" type="sibTrans" cxnId="{DAB51F4A-4062-4D71-820B-63C31478C421}">
      <dgm:prSet/>
      <dgm:spPr/>
      <dgm:t>
        <a:bodyPr/>
        <a:lstStyle/>
        <a:p>
          <a:endParaRPr lang="en-US"/>
        </a:p>
      </dgm:t>
    </dgm:pt>
    <dgm:pt modelId="{83EED1E6-9047-42F6-A8F3-C4381EBB05E3}">
      <dgm:prSet/>
      <dgm:spPr/>
      <dgm:t>
        <a:bodyPr/>
        <a:lstStyle/>
        <a:p>
          <a:r>
            <a:rPr lang="en-US"/>
            <a:t>- Top directors</a:t>
          </a:r>
        </a:p>
      </dgm:t>
    </dgm:pt>
    <dgm:pt modelId="{C326D7F0-9497-4F9B-93E2-C9F63F42ACAD}" type="parTrans" cxnId="{93BCE15F-10F5-48B6-8952-3CB66157CACC}">
      <dgm:prSet/>
      <dgm:spPr/>
      <dgm:t>
        <a:bodyPr/>
        <a:lstStyle/>
        <a:p>
          <a:endParaRPr lang="en-US"/>
        </a:p>
      </dgm:t>
    </dgm:pt>
    <dgm:pt modelId="{A0333CD5-A76C-49BF-9ADF-6AC31F708DC7}" type="sibTrans" cxnId="{93BCE15F-10F5-48B6-8952-3CB66157CACC}">
      <dgm:prSet/>
      <dgm:spPr/>
      <dgm:t>
        <a:bodyPr/>
        <a:lstStyle/>
        <a:p>
          <a:endParaRPr lang="en-US"/>
        </a:p>
      </dgm:t>
    </dgm:pt>
    <dgm:pt modelId="{91E009CF-0C18-4C04-B23F-EBC972A8C337}">
      <dgm:prSet/>
      <dgm:spPr/>
      <dgm:t>
        <a:bodyPr/>
        <a:lstStyle/>
        <a:p>
          <a:r>
            <a:rPr lang="en-US"/>
            <a:t>- Word cloud visualization</a:t>
          </a:r>
        </a:p>
      </dgm:t>
    </dgm:pt>
    <dgm:pt modelId="{D4BFD73C-6C58-4081-8630-EFC69FF30F3C}" type="parTrans" cxnId="{A424689C-6BC9-4F27-807C-36757217CA54}">
      <dgm:prSet/>
      <dgm:spPr/>
      <dgm:t>
        <a:bodyPr/>
        <a:lstStyle/>
        <a:p>
          <a:endParaRPr lang="en-US"/>
        </a:p>
      </dgm:t>
    </dgm:pt>
    <dgm:pt modelId="{EBFD3B66-E2B9-4070-8FF9-74B15234F2FC}" type="sibTrans" cxnId="{A424689C-6BC9-4F27-807C-36757217CA54}">
      <dgm:prSet/>
      <dgm:spPr/>
      <dgm:t>
        <a:bodyPr/>
        <a:lstStyle/>
        <a:p>
          <a:endParaRPr lang="en-US"/>
        </a:p>
      </dgm:t>
    </dgm:pt>
    <dgm:pt modelId="{7733ADD8-9F59-4F51-A205-9A32561BCDF0}" type="pres">
      <dgm:prSet presAssocID="{1210CB06-DA88-4367-9079-1550CD209B94}" presName="root" presStyleCnt="0">
        <dgm:presLayoutVars>
          <dgm:dir/>
          <dgm:resizeHandles val="exact"/>
        </dgm:presLayoutVars>
      </dgm:prSet>
      <dgm:spPr/>
    </dgm:pt>
    <dgm:pt modelId="{D966A849-E291-48BD-8334-6BA4355DAAB9}" type="pres">
      <dgm:prSet presAssocID="{F1B92FFD-33B6-4B0C-979D-D298680D4DD2}" presName="compNode" presStyleCnt="0"/>
      <dgm:spPr/>
    </dgm:pt>
    <dgm:pt modelId="{0AAF83C5-4395-43E0-9481-B0D5EA703EFA}" type="pres">
      <dgm:prSet presAssocID="{F1B92FFD-33B6-4B0C-979D-D298680D4DD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517BFCC-5F73-4BA8-8740-EA7C6B932087}" type="pres">
      <dgm:prSet presAssocID="{F1B92FFD-33B6-4B0C-979D-D298680D4DD2}" presName="spaceRect" presStyleCnt="0"/>
      <dgm:spPr/>
    </dgm:pt>
    <dgm:pt modelId="{3DFD7486-85E3-443D-855E-2FA54381101A}" type="pres">
      <dgm:prSet presAssocID="{F1B92FFD-33B6-4B0C-979D-D298680D4DD2}" presName="textRect" presStyleLbl="revTx" presStyleIdx="0" presStyleCnt="6">
        <dgm:presLayoutVars>
          <dgm:chMax val="1"/>
          <dgm:chPref val="1"/>
        </dgm:presLayoutVars>
      </dgm:prSet>
      <dgm:spPr/>
    </dgm:pt>
    <dgm:pt modelId="{3B15BC81-D226-4455-8AB5-90A01B818BAF}" type="pres">
      <dgm:prSet presAssocID="{0C160337-FEDA-4F19-A984-D258F44263F3}" presName="sibTrans" presStyleCnt="0"/>
      <dgm:spPr/>
    </dgm:pt>
    <dgm:pt modelId="{9F78C123-63B5-451C-B9DA-D701E2DE4DA3}" type="pres">
      <dgm:prSet presAssocID="{1C74EA4C-C006-4C6E-9208-A59030802733}" presName="compNode" presStyleCnt="0"/>
      <dgm:spPr/>
    </dgm:pt>
    <dgm:pt modelId="{41A3BED5-85F1-49BD-ACA6-3297699824A9}" type="pres">
      <dgm:prSet presAssocID="{1C74EA4C-C006-4C6E-9208-A5903080273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CECF02D-EBD7-454B-BE42-66D1937B757D}" type="pres">
      <dgm:prSet presAssocID="{1C74EA4C-C006-4C6E-9208-A59030802733}" presName="spaceRect" presStyleCnt="0"/>
      <dgm:spPr/>
    </dgm:pt>
    <dgm:pt modelId="{B50A4BFC-546E-4D3F-9906-A3E7DDEFCBB4}" type="pres">
      <dgm:prSet presAssocID="{1C74EA4C-C006-4C6E-9208-A59030802733}" presName="textRect" presStyleLbl="revTx" presStyleIdx="1" presStyleCnt="6">
        <dgm:presLayoutVars>
          <dgm:chMax val="1"/>
          <dgm:chPref val="1"/>
        </dgm:presLayoutVars>
      </dgm:prSet>
      <dgm:spPr/>
    </dgm:pt>
    <dgm:pt modelId="{6E5E0473-BD26-4962-8ED9-A24351464BC6}" type="pres">
      <dgm:prSet presAssocID="{218B88E2-3BAC-431D-BCE0-2CBD5C01BB27}" presName="sibTrans" presStyleCnt="0"/>
      <dgm:spPr/>
    </dgm:pt>
    <dgm:pt modelId="{ABBAD534-E9CA-4BAF-A3A4-4C717C4D796D}" type="pres">
      <dgm:prSet presAssocID="{2E9028AB-067C-4B7A-B253-E0ABFD37B1E1}" presName="compNode" presStyleCnt="0"/>
      <dgm:spPr/>
    </dgm:pt>
    <dgm:pt modelId="{DB514B75-9288-4931-A773-C6BB3003938C}" type="pres">
      <dgm:prSet presAssocID="{2E9028AB-067C-4B7A-B253-E0ABFD37B1E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AE42575-1243-4E74-B013-D81CFABAACD4}" type="pres">
      <dgm:prSet presAssocID="{2E9028AB-067C-4B7A-B253-E0ABFD37B1E1}" presName="spaceRect" presStyleCnt="0"/>
      <dgm:spPr/>
    </dgm:pt>
    <dgm:pt modelId="{B5768230-D9CF-4C4C-BF9F-EBF56B8D020B}" type="pres">
      <dgm:prSet presAssocID="{2E9028AB-067C-4B7A-B253-E0ABFD37B1E1}" presName="textRect" presStyleLbl="revTx" presStyleIdx="2" presStyleCnt="6">
        <dgm:presLayoutVars>
          <dgm:chMax val="1"/>
          <dgm:chPref val="1"/>
        </dgm:presLayoutVars>
      </dgm:prSet>
      <dgm:spPr/>
    </dgm:pt>
    <dgm:pt modelId="{2616DE1F-26F9-4545-9276-6DEBF52C8FC2}" type="pres">
      <dgm:prSet presAssocID="{5BB1D554-D3CF-4962-ABAF-AA08D2443B3F}" presName="sibTrans" presStyleCnt="0"/>
      <dgm:spPr/>
    </dgm:pt>
    <dgm:pt modelId="{337C94E8-6004-40CB-922F-8062348C7F30}" type="pres">
      <dgm:prSet presAssocID="{60D4B285-A45D-46CA-BBC5-C9ED3F533FB0}" presName="compNode" presStyleCnt="0"/>
      <dgm:spPr/>
    </dgm:pt>
    <dgm:pt modelId="{8CF15DBC-8A4F-40FE-8069-55F52BCE0AEA}" type="pres">
      <dgm:prSet presAssocID="{60D4B285-A45D-46CA-BBC5-C9ED3F533F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6D72C090-A4DA-4FC7-B9C0-09562AF3572F}" type="pres">
      <dgm:prSet presAssocID="{60D4B285-A45D-46CA-BBC5-C9ED3F533FB0}" presName="spaceRect" presStyleCnt="0"/>
      <dgm:spPr/>
    </dgm:pt>
    <dgm:pt modelId="{EB0FCCA1-84C9-4B00-B719-A5F5B0F304FD}" type="pres">
      <dgm:prSet presAssocID="{60D4B285-A45D-46CA-BBC5-C9ED3F533FB0}" presName="textRect" presStyleLbl="revTx" presStyleIdx="3" presStyleCnt="6">
        <dgm:presLayoutVars>
          <dgm:chMax val="1"/>
          <dgm:chPref val="1"/>
        </dgm:presLayoutVars>
      </dgm:prSet>
      <dgm:spPr/>
    </dgm:pt>
    <dgm:pt modelId="{0A72E8A0-572F-49C2-B038-2CE4FFAE87FC}" type="pres">
      <dgm:prSet presAssocID="{1A20EC2B-7166-496F-9D53-E70529F5A9F1}" presName="sibTrans" presStyleCnt="0"/>
      <dgm:spPr/>
    </dgm:pt>
    <dgm:pt modelId="{09630465-2258-45DA-9483-09D8870A7D7F}" type="pres">
      <dgm:prSet presAssocID="{83EED1E6-9047-42F6-A8F3-C4381EBB05E3}" presName="compNode" presStyleCnt="0"/>
      <dgm:spPr/>
    </dgm:pt>
    <dgm:pt modelId="{3F626A93-29F7-4A19-864E-BFE69FB3E5C0}" type="pres">
      <dgm:prSet presAssocID="{83EED1E6-9047-42F6-A8F3-C4381EBB05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DB7282D-9409-4447-A23E-959EB2191B8E}" type="pres">
      <dgm:prSet presAssocID="{83EED1E6-9047-42F6-A8F3-C4381EBB05E3}" presName="spaceRect" presStyleCnt="0"/>
      <dgm:spPr/>
    </dgm:pt>
    <dgm:pt modelId="{D79FC651-82E3-49E0-802F-818B621DF562}" type="pres">
      <dgm:prSet presAssocID="{83EED1E6-9047-42F6-A8F3-C4381EBB05E3}" presName="textRect" presStyleLbl="revTx" presStyleIdx="4" presStyleCnt="6">
        <dgm:presLayoutVars>
          <dgm:chMax val="1"/>
          <dgm:chPref val="1"/>
        </dgm:presLayoutVars>
      </dgm:prSet>
      <dgm:spPr/>
    </dgm:pt>
    <dgm:pt modelId="{D45D23BC-249B-44F0-92DC-6253C7AE9F03}" type="pres">
      <dgm:prSet presAssocID="{A0333CD5-A76C-49BF-9ADF-6AC31F708DC7}" presName="sibTrans" presStyleCnt="0"/>
      <dgm:spPr/>
    </dgm:pt>
    <dgm:pt modelId="{897E2400-AB07-4684-B938-3A23A72489F5}" type="pres">
      <dgm:prSet presAssocID="{91E009CF-0C18-4C04-B23F-EBC972A8C337}" presName="compNode" presStyleCnt="0"/>
      <dgm:spPr/>
    </dgm:pt>
    <dgm:pt modelId="{FA455C70-22DD-44BA-BD82-984419EEC1CF}" type="pres">
      <dgm:prSet presAssocID="{91E009CF-0C18-4C04-B23F-EBC972A8C33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03095A1-9451-460C-AA27-C00293325022}" type="pres">
      <dgm:prSet presAssocID="{91E009CF-0C18-4C04-B23F-EBC972A8C337}" presName="spaceRect" presStyleCnt="0"/>
      <dgm:spPr/>
    </dgm:pt>
    <dgm:pt modelId="{6CF951FC-2557-4E23-BBBD-55C3F99209C1}" type="pres">
      <dgm:prSet presAssocID="{91E009CF-0C18-4C04-B23F-EBC972A8C33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AB1960D-8E20-4469-B1BF-042604BD86DD}" srcId="{1210CB06-DA88-4367-9079-1550CD209B94}" destId="{2E9028AB-067C-4B7A-B253-E0ABFD37B1E1}" srcOrd="2" destOrd="0" parTransId="{E85592A3-69FE-4B78-A28C-23B6EB54600A}" sibTransId="{5BB1D554-D3CF-4962-ABAF-AA08D2443B3F}"/>
    <dgm:cxn modelId="{ECBB6111-C60C-4ECB-9663-26083411D688}" type="presOf" srcId="{1210CB06-DA88-4367-9079-1550CD209B94}" destId="{7733ADD8-9F59-4F51-A205-9A32561BCDF0}" srcOrd="0" destOrd="0" presId="urn:microsoft.com/office/officeart/2018/2/layout/IconLabelList"/>
    <dgm:cxn modelId="{EEA62F13-CF60-4F61-B579-492CED184BC8}" type="presOf" srcId="{83EED1E6-9047-42F6-A8F3-C4381EBB05E3}" destId="{D79FC651-82E3-49E0-802F-818B621DF562}" srcOrd="0" destOrd="0" presId="urn:microsoft.com/office/officeart/2018/2/layout/IconLabelList"/>
    <dgm:cxn modelId="{888F025B-7A9A-4033-80B9-DC6B9DCCFB22}" type="presOf" srcId="{1C74EA4C-C006-4C6E-9208-A59030802733}" destId="{B50A4BFC-546E-4D3F-9906-A3E7DDEFCBB4}" srcOrd="0" destOrd="0" presId="urn:microsoft.com/office/officeart/2018/2/layout/IconLabelList"/>
    <dgm:cxn modelId="{93BCE15F-10F5-48B6-8952-3CB66157CACC}" srcId="{1210CB06-DA88-4367-9079-1550CD209B94}" destId="{83EED1E6-9047-42F6-A8F3-C4381EBB05E3}" srcOrd="4" destOrd="0" parTransId="{C326D7F0-9497-4F9B-93E2-C9F63F42ACAD}" sibTransId="{A0333CD5-A76C-49BF-9ADF-6AC31F708DC7}"/>
    <dgm:cxn modelId="{DAB51F4A-4062-4D71-820B-63C31478C421}" srcId="{1210CB06-DA88-4367-9079-1550CD209B94}" destId="{60D4B285-A45D-46CA-BBC5-C9ED3F533FB0}" srcOrd="3" destOrd="0" parTransId="{4C2F4BE9-F329-4C70-BBB1-25ACDDB060D0}" sibTransId="{1A20EC2B-7166-496F-9D53-E70529F5A9F1}"/>
    <dgm:cxn modelId="{F4610683-503D-403B-BF5A-C26003D5B387}" type="presOf" srcId="{2E9028AB-067C-4B7A-B253-E0ABFD37B1E1}" destId="{B5768230-D9CF-4C4C-BF9F-EBF56B8D020B}" srcOrd="0" destOrd="0" presId="urn:microsoft.com/office/officeart/2018/2/layout/IconLabelList"/>
    <dgm:cxn modelId="{1C20C985-CDFF-433A-A78C-E23E7F4E9C5C}" srcId="{1210CB06-DA88-4367-9079-1550CD209B94}" destId="{F1B92FFD-33B6-4B0C-979D-D298680D4DD2}" srcOrd="0" destOrd="0" parTransId="{6CA204F6-91BF-4366-B57A-8AABB1D46EA8}" sibTransId="{0C160337-FEDA-4F19-A984-D258F44263F3}"/>
    <dgm:cxn modelId="{9908D08B-68A0-4E8F-A4D6-9DD387B68B25}" type="presOf" srcId="{91E009CF-0C18-4C04-B23F-EBC972A8C337}" destId="{6CF951FC-2557-4E23-BBBD-55C3F99209C1}" srcOrd="0" destOrd="0" presId="urn:microsoft.com/office/officeart/2018/2/layout/IconLabelList"/>
    <dgm:cxn modelId="{A424689C-6BC9-4F27-807C-36757217CA54}" srcId="{1210CB06-DA88-4367-9079-1550CD209B94}" destId="{91E009CF-0C18-4C04-B23F-EBC972A8C337}" srcOrd="5" destOrd="0" parTransId="{D4BFD73C-6C58-4081-8630-EFC69FF30F3C}" sibTransId="{EBFD3B66-E2B9-4070-8FF9-74B15234F2FC}"/>
    <dgm:cxn modelId="{0864BDB8-64F9-4222-B824-57D0020B479C}" type="presOf" srcId="{F1B92FFD-33B6-4B0C-979D-D298680D4DD2}" destId="{3DFD7486-85E3-443D-855E-2FA54381101A}" srcOrd="0" destOrd="0" presId="urn:microsoft.com/office/officeart/2018/2/layout/IconLabelList"/>
    <dgm:cxn modelId="{7AAA2BBD-61D0-4352-A098-2DF0CF9DA785}" srcId="{1210CB06-DA88-4367-9079-1550CD209B94}" destId="{1C74EA4C-C006-4C6E-9208-A59030802733}" srcOrd="1" destOrd="0" parTransId="{42B41B45-594F-4A90-8DE9-CE4654CA4647}" sibTransId="{218B88E2-3BAC-431D-BCE0-2CBD5C01BB27}"/>
    <dgm:cxn modelId="{161182F7-E665-4A6F-BB73-3DFFB2D60E6B}" type="presOf" srcId="{60D4B285-A45D-46CA-BBC5-C9ED3F533FB0}" destId="{EB0FCCA1-84C9-4B00-B719-A5F5B0F304FD}" srcOrd="0" destOrd="0" presId="urn:microsoft.com/office/officeart/2018/2/layout/IconLabelList"/>
    <dgm:cxn modelId="{13CA5218-6254-4EBF-8A33-1E2B1ABB617B}" type="presParOf" srcId="{7733ADD8-9F59-4F51-A205-9A32561BCDF0}" destId="{D966A849-E291-48BD-8334-6BA4355DAAB9}" srcOrd="0" destOrd="0" presId="urn:microsoft.com/office/officeart/2018/2/layout/IconLabelList"/>
    <dgm:cxn modelId="{D3FE156A-8132-4866-A8E2-A5CB2C2DCDDE}" type="presParOf" srcId="{D966A849-E291-48BD-8334-6BA4355DAAB9}" destId="{0AAF83C5-4395-43E0-9481-B0D5EA703EFA}" srcOrd="0" destOrd="0" presId="urn:microsoft.com/office/officeart/2018/2/layout/IconLabelList"/>
    <dgm:cxn modelId="{B36ACABA-1614-431F-B0F8-4CBF540FAFA9}" type="presParOf" srcId="{D966A849-E291-48BD-8334-6BA4355DAAB9}" destId="{2517BFCC-5F73-4BA8-8740-EA7C6B932087}" srcOrd="1" destOrd="0" presId="urn:microsoft.com/office/officeart/2018/2/layout/IconLabelList"/>
    <dgm:cxn modelId="{990CBEAA-E807-4D74-B835-98F89942AAFB}" type="presParOf" srcId="{D966A849-E291-48BD-8334-6BA4355DAAB9}" destId="{3DFD7486-85E3-443D-855E-2FA54381101A}" srcOrd="2" destOrd="0" presId="urn:microsoft.com/office/officeart/2018/2/layout/IconLabelList"/>
    <dgm:cxn modelId="{F4F65437-BF7B-4BAF-A0F7-066866A9742A}" type="presParOf" srcId="{7733ADD8-9F59-4F51-A205-9A32561BCDF0}" destId="{3B15BC81-D226-4455-8AB5-90A01B818BAF}" srcOrd="1" destOrd="0" presId="urn:microsoft.com/office/officeart/2018/2/layout/IconLabelList"/>
    <dgm:cxn modelId="{4A083E83-18A5-4B52-824A-EA804B77C44C}" type="presParOf" srcId="{7733ADD8-9F59-4F51-A205-9A32561BCDF0}" destId="{9F78C123-63B5-451C-B9DA-D701E2DE4DA3}" srcOrd="2" destOrd="0" presId="urn:microsoft.com/office/officeart/2018/2/layout/IconLabelList"/>
    <dgm:cxn modelId="{30E5F0F4-B976-4F2D-9EEB-769447DD3B33}" type="presParOf" srcId="{9F78C123-63B5-451C-B9DA-D701E2DE4DA3}" destId="{41A3BED5-85F1-49BD-ACA6-3297699824A9}" srcOrd="0" destOrd="0" presId="urn:microsoft.com/office/officeart/2018/2/layout/IconLabelList"/>
    <dgm:cxn modelId="{68FE4F3F-2331-4262-9D78-F7FADDAE11EB}" type="presParOf" srcId="{9F78C123-63B5-451C-B9DA-D701E2DE4DA3}" destId="{9CECF02D-EBD7-454B-BE42-66D1937B757D}" srcOrd="1" destOrd="0" presId="urn:microsoft.com/office/officeart/2018/2/layout/IconLabelList"/>
    <dgm:cxn modelId="{81395D56-FADE-42B1-84FA-1F337E898E20}" type="presParOf" srcId="{9F78C123-63B5-451C-B9DA-D701E2DE4DA3}" destId="{B50A4BFC-546E-4D3F-9906-A3E7DDEFCBB4}" srcOrd="2" destOrd="0" presId="urn:microsoft.com/office/officeart/2018/2/layout/IconLabelList"/>
    <dgm:cxn modelId="{89EFFF5E-466C-4161-9AC9-15822E627C86}" type="presParOf" srcId="{7733ADD8-9F59-4F51-A205-9A32561BCDF0}" destId="{6E5E0473-BD26-4962-8ED9-A24351464BC6}" srcOrd="3" destOrd="0" presId="urn:microsoft.com/office/officeart/2018/2/layout/IconLabelList"/>
    <dgm:cxn modelId="{34F24746-0B6D-4A86-B157-4925D26FC1A8}" type="presParOf" srcId="{7733ADD8-9F59-4F51-A205-9A32561BCDF0}" destId="{ABBAD534-E9CA-4BAF-A3A4-4C717C4D796D}" srcOrd="4" destOrd="0" presId="urn:microsoft.com/office/officeart/2018/2/layout/IconLabelList"/>
    <dgm:cxn modelId="{343BC7F5-B67F-4C67-88E1-8B1B28379CFE}" type="presParOf" srcId="{ABBAD534-E9CA-4BAF-A3A4-4C717C4D796D}" destId="{DB514B75-9288-4931-A773-C6BB3003938C}" srcOrd="0" destOrd="0" presId="urn:microsoft.com/office/officeart/2018/2/layout/IconLabelList"/>
    <dgm:cxn modelId="{35532291-8D57-4271-9CD2-0A57C08FD0AF}" type="presParOf" srcId="{ABBAD534-E9CA-4BAF-A3A4-4C717C4D796D}" destId="{FAE42575-1243-4E74-B013-D81CFABAACD4}" srcOrd="1" destOrd="0" presId="urn:microsoft.com/office/officeart/2018/2/layout/IconLabelList"/>
    <dgm:cxn modelId="{435DF5BA-7C10-4BAF-AF61-0CEB31562F0D}" type="presParOf" srcId="{ABBAD534-E9CA-4BAF-A3A4-4C717C4D796D}" destId="{B5768230-D9CF-4C4C-BF9F-EBF56B8D020B}" srcOrd="2" destOrd="0" presId="urn:microsoft.com/office/officeart/2018/2/layout/IconLabelList"/>
    <dgm:cxn modelId="{281E318C-96EE-4073-9D14-235C2E6A8B70}" type="presParOf" srcId="{7733ADD8-9F59-4F51-A205-9A32561BCDF0}" destId="{2616DE1F-26F9-4545-9276-6DEBF52C8FC2}" srcOrd="5" destOrd="0" presId="urn:microsoft.com/office/officeart/2018/2/layout/IconLabelList"/>
    <dgm:cxn modelId="{74F91640-FC24-410F-AF06-F137E5C55347}" type="presParOf" srcId="{7733ADD8-9F59-4F51-A205-9A32561BCDF0}" destId="{337C94E8-6004-40CB-922F-8062348C7F30}" srcOrd="6" destOrd="0" presId="urn:microsoft.com/office/officeart/2018/2/layout/IconLabelList"/>
    <dgm:cxn modelId="{5D30B595-B5E6-415C-8902-F7ADD8CA65F5}" type="presParOf" srcId="{337C94E8-6004-40CB-922F-8062348C7F30}" destId="{8CF15DBC-8A4F-40FE-8069-55F52BCE0AEA}" srcOrd="0" destOrd="0" presId="urn:microsoft.com/office/officeart/2018/2/layout/IconLabelList"/>
    <dgm:cxn modelId="{5372A5B2-131A-4F64-924C-E150F8134C85}" type="presParOf" srcId="{337C94E8-6004-40CB-922F-8062348C7F30}" destId="{6D72C090-A4DA-4FC7-B9C0-09562AF3572F}" srcOrd="1" destOrd="0" presId="urn:microsoft.com/office/officeart/2018/2/layout/IconLabelList"/>
    <dgm:cxn modelId="{7BA2905A-41FF-4C7F-A6BF-BA9C0F6233B5}" type="presParOf" srcId="{337C94E8-6004-40CB-922F-8062348C7F30}" destId="{EB0FCCA1-84C9-4B00-B719-A5F5B0F304FD}" srcOrd="2" destOrd="0" presId="urn:microsoft.com/office/officeart/2018/2/layout/IconLabelList"/>
    <dgm:cxn modelId="{6F9E0FC2-15EB-482C-A667-AC891A15B5A2}" type="presParOf" srcId="{7733ADD8-9F59-4F51-A205-9A32561BCDF0}" destId="{0A72E8A0-572F-49C2-B038-2CE4FFAE87FC}" srcOrd="7" destOrd="0" presId="urn:microsoft.com/office/officeart/2018/2/layout/IconLabelList"/>
    <dgm:cxn modelId="{D5BA3897-CA9A-4645-A2E4-3AFFB6400C49}" type="presParOf" srcId="{7733ADD8-9F59-4F51-A205-9A32561BCDF0}" destId="{09630465-2258-45DA-9483-09D8870A7D7F}" srcOrd="8" destOrd="0" presId="urn:microsoft.com/office/officeart/2018/2/layout/IconLabelList"/>
    <dgm:cxn modelId="{11D6CB24-ECA1-4338-926D-119351354CF8}" type="presParOf" srcId="{09630465-2258-45DA-9483-09D8870A7D7F}" destId="{3F626A93-29F7-4A19-864E-BFE69FB3E5C0}" srcOrd="0" destOrd="0" presId="urn:microsoft.com/office/officeart/2018/2/layout/IconLabelList"/>
    <dgm:cxn modelId="{6D2BB136-16A1-43AF-A66B-E49F07ED33CF}" type="presParOf" srcId="{09630465-2258-45DA-9483-09D8870A7D7F}" destId="{DDB7282D-9409-4447-A23E-959EB2191B8E}" srcOrd="1" destOrd="0" presId="urn:microsoft.com/office/officeart/2018/2/layout/IconLabelList"/>
    <dgm:cxn modelId="{A1C84D45-22DD-49FC-9C4D-DC1CEACB9950}" type="presParOf" srcId="{09630465-2258-45DA-9483-09D8870A7D7F}" destId="{D79FC651-82E3-49E0-802F-818B621DF562}" srcOrd="2" destOrd="0" presId="urn:microsoft.com/office/officeart/2018/2/layout/IconLabelList"/>
    <dgm:cxn modelId="{33FB7B84-29C3-4F7F-ADA8-94B0FDCF54CC}" type="presParOf" srcId="{7733ADD8-9F59-4F51-A205-9A32561BCDF0}" destId="{D45D23BC-249B-44F0-92DC-6253C7AE9F03}" srcOrd="9" destOrd="0" presId="urn:microsoft.com/office/officeart/2018/2/layout/IconLabelList"/>
    <dgm:cxn modelId="{C68D0E35-E572-41DA-8E0F-7182B6016840}" type="presParOf" srcId="{7733ADD8-9F59-4F51-A205-9A32561BCDF0}" destId="{897E2400-AB07-4684-B938-3A23A72489F5}" srcOrd="10" destOrd="0" presId="urn:microsoft.com/office/officeart/2018/2/layout/IconLabelList"/>
    <dgm:cxn modelId="{4FEFB9F9-5737-4A3E-A8E9-BD2ABC911FE9}" type="presParOf" srcId="{897E2400-AB07-4684-B938-3A23A72489F5}" destId="{FA455C70-22DD-44BA-BD82-984419EEC1CF}" srcOrd="0" destOrd="0" presId="urn:microsoft.com/office/officeart/2018/2/layout/IconLabelList"/>
    <dgm:cxn modelId="{ECA965DF-C3AD-4A0B-8134-CCCAA8DA7EEA}" type="presParOf" srcId="{897E2400-AB07-4684-B938-3A23A72489F5}" destId="{703095A1-9451-460C-AA27-C00293325022}" srcOrd="1" destOrd="0" presId="urn:microsoft.com/office/officeart/2018/2/layout/IconLabelList"/>
    <dgm:cxn modelId="{161710D5-2381-402E-BDC8-2705E69398D0}" type="presParOf" srcId="{897E2400-AB07-4684-B938-3A23A72489F5}" destId="{6CF951FC-2557-4E23-BBBD-55C3F99209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F83C5-4395-43E0-9481-B0D5EA703EFA}">
      <dsp:nvSpPr>
        <dsp:cNvPr id="0" name=""/>
        <dsp:cNvSpPr/>
      </dsp:nvSpPr>
      <dsp:spPr>
        <a:xfrm>
          <a:off x="438504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D7486-85E3-443D-855E-2FA54381101A}">
      <dsp:nvSpPr>
        <dsp:cNvPr id="0" name=""/>
        <dsp:cNvSpPr/>
      </dsp:nvSpPr>
      <dsp:spPr>
        <a:xfrm>
          <a:off x="1512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Features created include:</a:t>
          </a:r>
        </a:p>
      </dsp:txBody>
      <dsp:txXfrm>
        <a:off x="1512" y="2261913"/>
        <a:ext cx="1589062" cy="635625"/>
      </dsp:txXfrm>
    </dsp:sp>
    <dsp:sp modelId="{41A3BED5-85F1-49BD-ACA6-3297699824A9}">
      <dsp:nvSpPr>
        <dsp:cNvPr id="0" name=""/>
        <dsp:cNvSpPr/>
      </dsp:nvSpPr>
      <dsp:spPr>
        <a:xfrm>
          <a:off x="2305652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A4BFC-546E-4D3F-9906-A3E7DDEFCBB4}">
      <dsp:nvSpPr>
        <dsp:cNvPr id="0" name=""/>
        <dsp:cNvSpPr/>
      </dsp:nvSpPr>
      <dsp:spPr>
        <a:xfrm>
          <a:off x="1868660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Content type distribution</a:t>
          </a:r>
        </a:p>
      </dsp:txBody>
      <dsp:txXfrm>
        <a:off x="1868660" y="2261913"/>
        <a:ext cx="1589062" cy="635625"/>
      </dsp:txXfrm>
    </dsp:sp>
    <dsp:sp modelId="{DB514B75-9288-4931-A773-C6BB3003938C}">
      <dsp:nvSpPr>
        <dsp:cNvPr id="0" name=""/>
        <dsp:cNvSpPr/>
      </dsp:nvSpPr>
      <dsp:spPr>
        <a:xfrm>
          <a:off x="4172801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68230-D9CF-4C4C-BF9F-EBF56B8D020B}">
      <dsp:nvSpPr>
        <dsp:cNvPr id="0" name=""/>
        <dsp:cNvSpPr/>
      </dsp:nvSpPr>
      <dsp:spPr>
        <a:xfrm>
          <a:off x="3735809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Most common genres</a:t>
          </a:r>
        </a:p>
      </dsp:txBody>
      <dsp:txXfrm>
        <a:off x="3735809" y="2261913"/>
        <a:ext cx="1589062" cy="635625"/>
      </dsp:txXfrm>
    </dsp:sp>
    <dsp:sp modelId="{8CF15DBC-8A4F-40FE-8069-55F52BCE0AEA}">
      <dsp:nvSpPr>
        <dsp:cNvPr id="0" name=""/>
        <dsp:cNvSpPr/>
      </dsp:nvSpPr>
      <dsp:spPr>
        <a:xfrm>
          <a:off x="6039949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CCA1-84C9-4B00-B719-A5F5B0F304FD}">
      <dsp:nvSpPr>
        <dsp:cNvPr id="0" name=""/>
        <dsp:cNvSpPr/>
      </dsp:nvSpPr>
      <dsp:spPr>
        <a:xfrm>
          <a:off x="5602957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Content additions over time</a:t>
          </a:r>
        </a:p>
      </dsp:txBody>
      <dsp:txXfrm>
        <a:off x="5602957" y="2261913"/>
        <a:ext cx="1589062" cy="635625"/>
      </dsp:txXfrm>
    </dsp:sp>
    <dsp:sp modelId="{3F626A93-29F7-4A19-864E-BFE69FB3E5C0}">
      <dsp:nvSpPr>
        <dsp:cNvPr id="0" name=""/>
        <dsp:cNvSpPr/>
      </dsp:nvSpPr>
      <dsp:spPr>
        <a:xfrm>
          <a:off x="7907098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FC651-82E3-49E0-802F-818B621DF562}">
      <dsp:nvSpPr>
        <dsp:cNvPr id="0" name=""/>
        <dsp:cNvSpPr/>
      </dsp:nvSpPr>
      <dsp:spPr>
        <a:xfrm>
          <a:off x="7470105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Top directors</a:t>
          </a:r>
        </a:p>
      </dsp:txBody>
      <dsp:txXfrm>
        <a:off x="7470105" y="2261913"/>
        <a:ext cx="1589062" cy="635625"/>
      </dsp:txXfrm>
    </dsp:sp>
    <dsp:sp modelId="{FA455C70-22DD-44BA-BD82-984419EEC1CF}">
      <dsp:nvSpPr>
        <dsp:cNvPr id="0" name=""/>
        <dsp:cNvSpPr/>
      </dsp:nvSpPr>
      <dsp:spPr>
        <a:xfrm>
          <a:off x="9774246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951FC-2557-4E23-BBBD-55C3F99209C1}">
      <dsp:nvSpPr>
        <dsp:cNvPr id="0" name=""/>
        <dsp:cNvSpPr/>
      </dsp:nvSpPr>
      <dsp:spPr>
        <a:xfrm>
          <a:off x="9337254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Word cloud visualization</a:t>
          </a:r>
        </a:p>
      </dsp:txBody>
      <dsp:txXfrm>
        <a:off x="9337254" y="2261913"/>
        <a:ext cx="1589062" cy="63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Netflix Data Cleaning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t>Insights, Visualizations, and Recommendations</a:t>
            </a:r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ells as seen on a microscope">
            <a:extLst>
              <a:ext uri="{FF2B5EF4-FFF2-40B4-BE49-F238E27FC236}">
                <a16:creationId xmlns:a16="http://schemas.microsoft.com/office/drawing/2014/main" id="{E709038B-A8EF-7FF7-6BAB-B3011225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74" r="489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Dataset Overview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The Netflix dataset includes information about movies and TV shows such as title, director, cast, country, date added, release year, rating, and duration.</a:t>
            </a:r>
          </a:p>
          <a:p>
            <a:r>
              <a:rPr lang="en-US" sz="2200"/>
              <a:t>This analysis uncovers key patterns and trends in the data.</a:t>
            </a:r>
          </a:p>
        </p:txBody>
      </p:sp>
      <p:pic>
        <p:nvPicPr>
          <p:cNvPr id="5" name="Picture 4" descr="Analogue board showing flight information">
            <a:extLst>
              <a:ext uri="{FF2B5EF4-FFF2-40B4-BE49-F238E27FC236}">
                <a16:creationId xmlns:a16="http://schemas.microsoft.com/office/drawing/2014/main" id="{E3C863F6-6C2B-3EB7-1236-BEF8EFC4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26" r="190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 Type Distribution</a:t>
            </a:r>
          </a:p>
        </p:txBody>
      </p:sp>
      <p:pic>
        <p:nvPicPr>
          <p:cNvPr id="3" name="Picture 2" descr="typ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19345"/>
            <a:ext cx="7225748" cy="5419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Common Genres</a:t>
            </a:r>
          </a:p>
        </p:txBody>
      </p:sp>
      <p:pic>
        <p:nvPicPr>
          <p:cNvPr id="3" name="Picture 2" descr="common_gen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61276"/>
            <a:ext cx="7225748" cy="43354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 Added Over Time</a:t>
            </a:r>
          </a:p>
        </p:txBody>
      </p:sp>
      <p:pic>
        <p:nvPicPr>
          <p:cNvPr id="3" name="Picture 2" descr="content_ad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622563"/>
            <a:ext cx="7225748" cy="3612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Directors</a:t>
            </a:r>
          </a:p>
        </p:txBody>
      </p:sp>
      <p:pic>
        <p:nvPicPr>
          <p:cNvPr id="3" name="Picture 2" descr="top_direc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61276"/>
            <a:ext cx="7225748" cy="4335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of Movie Titles</a:t>
            </a:r>
          </a:p>
        </p:txBody>
      </p:sp>
      <p:pic>
        <p:nvPicPr>
          <p:cNvPr id="3" name="Picture 2" descr="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17" y="845422"/>
            <a:ext cx="8073784" cy="4993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35CB29-DAD6-E394-73EC-DC31FD0B1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76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Netflix Data Cleaning and Analysis</vt:lpstr>
      <vt:lpstr>Dataset Overview</vt:lpstr>
      <vt:lpstr>Content Type Distribution</vt:lpstr>
      <vt:lpstr>Most Common Genres</vt:lpstr>
      <vt:lpstr>Content Added Over Time</vt:lpstr>
      <vt:lpstr>Top 10 Directors</vt:lpstr>
      <vt:lpstr>Word Cloud of Movie Titles</vt:lpstr>
      <vt:lpstr>Feature Engineering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Hemant Pasare</cp:lastModifiedBy>
  <cp:revision>2</cp:revision>
  <dcterms:created xsi:type="dcterms:W3CDTF">2013-01-27T09:14:16Z</dcterms:created>
  <dcterms:modified xsi:type="dcterms:W3CDTF">2025-03-10T10:53:07Z</dcterms:modified>
  <cp:category/>
</cp:coreProperties>
</file>