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8"/>
  </p:notesMasterIdLst>
  <p:sldIdLst>
    <p:sldId id="355" r:id="rId4"/>
    <p:sldId id="357" r:id="rId5"/>
    <p:sldId id="354" r:id="rId6"/>
    <p:sldId id="30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1" autoAdjust="0"/>
    <p:restoredTop sz="96433" autoAdjust="0"/>
  </p:normalViewPr>
  <p:slideViewPr>
    <p:cSldViewPr snapToGrid="0" showGuides="1">
      <p:cViewPr varScale="1">
        <p:scale>
          <a:sx n="147" d="100"/>
          <a:sy n="147" d="100"/>
        </p:scale>
        <p:origin x="984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75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98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32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13538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Placeholder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7163AF7-DEC8-4947-9D09-F95FB46A9D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9579" y="1322082"/>
            <a:ext cx="4391258" cy="4391256"/>
          </a:xfrm>
          <a:custGeom>
            <a:avLst/>
            <a:gdLst>
              <a:gd name="connsiteX0" fmla="*/ 2195629 w 4391258"/>
              <a:gd name="connsiteY0" fmla="*/ 0 h 4391256"/>
              <a:gd name="connsiteX1" fmla="*/ 4391258 w 4391258"/>
              <a:gd name="connsiteY1" fmla="*/ 2195628 h 4391256"/>
              <a:gd name="connsiteX2" fmla="*/ 2195629 w 4391258"/>
              <a:gd name="connsiteY2" fmla="*/ 4391256 h 4391256"/>
              <a:gd name="connsiteX3" fmla="*/ 0 w 4391258"/>
              <a:gd name="connsiteY3" fmla="*/ 2195628 h 4391256"/>
              <a:gd name="connsiteX4" fmla="*/ 2195629 w 4391258"/>
              <a:gd name="connsiteY4" fmla="*/ 0 h 4391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1258" h="4391256">
                <a:moveTo>
                  <a:pt x="2195629" y="0"/>
                </a:moveTo>
                <a:cubicBezTo>
                  <a:pt x="3408241" y="0"/>
                  <a:pt x="4391258" y="983016"/>
                  <a:pt x="4391258" y="2195628"/>
                </a:cubicBezTo>
                <a:cubicBezTo>
                  <a:pt x="4391258" y="3408240"/>
                  <a:pt x="3408241" y="4391256"/>
                  <a:pt x="2195629" y="4391256"/>
                </a:cubicBezTo>
                <a:cubicBezTo>
                  <a:pt x="983017" y="4391256"/>
                  <a:pt x="0" y="3408240"/>
                  <a:pt x="0" y="2195628"/>
                </a:cubicBezTo>
                <a:cubicBezTo>
                  <a:pt x="0" y="983016"/>
                  <a:pt x="983017" y="0"/>
                  <a:pt x="2195629" y="0"/>
                </a:cubicBezTo>
                <a:close/>
              </a:path>
            </a:pathLst>
          </a:custGeom>
        </p:spPr>
        <p:txBody>
          <a:bodyPr wrap="square" lIns="365760" rIns="2743200" anchor="ctr">
            <a:noAutofit/>
          </a:bodyPr>
          <a:lstStyle>
            <a:lvl1pPr marL="0" indent="0" algn="l">
              <a:buNone/>
              <a:defRPr/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13538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052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13538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123473" y="5982900"/>
            <a:ext cx="3945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://www.presentationgo.com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ircle">
            <a:extLst>
              <a:ext uri="{FF2B5EF4-FFF2-40B4-BE49-F238E27FC236}">
                <a16:creationId xmlns:a16="http://schemas.microsoft.com/office/drawing/2014/main" id="{7429AD21-7CCD-E269-188A-CD802C95783B}"/>
              </a:ext>
            </a:extLst>
          </p:cNvPr>
          <p:cNvSpPr/>
          <p:nvPr/>
        </p:nvSpPr>
        <p:spPr>
          <a:xfrm>
            <a:off x="1339579" y="1322082"/>
            <a:ext cx="4391257" cy="4391255"/>
          </a:xfrm>
          <a:prstGeom prst="ellipse">
            <a:avLst/>
          </a:prstGeom>
          <a:solidFill>
            <a:srgbClr val="BCBEC0"/>
          </a:solidFill>
          <a:ln w="12700">
            <a:miter lim="400000"/>
          </a:ln>
        </p:spPr>
        <p:txBody>
          <a:bodyPr lIns="365760" tIns="38100" rIns="1737360" bIns="38100" anchor="ctr"/>
          <a:lstStyle/>
          <a:p>
            <a:pPr algn="ctr"/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Radial Picture Vertical List – Slide Template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96FFB35-5415-E65F-D19D-AE21B8CDA306}"/>
              </a:ext>
            </a:extLst>
          </p:cNvPr>
          <p:cNvSpPr/>
          <p:nvPr/>
        </p:nvSpPr>
        <p:spPr>
          <a:xfrm>
            <a:off x="4411977" y="4463114"/>
            <a:ext cx="6440444" cy="510612"/>
          </a:xfrm>
          <a:custGeom>
            <a:avLst/>
            <a:gdLst>
              <a:gd name="connsiteX0" fmla="*/ 0 w 6440444"/>
              <a:gd name="connsiteY0" fmla="*/ 0 h 510612"/>
              <a:gd name="connsiteX1" fmla="*/ 6184990 w 6440444"/>
              <a:gd name="connsiteY1" fmla="*/ 0 h 510612"/>
              <a:gd name="connsiteX2" fmla="*/ 6440444 w 6440444"/>
              <a:gd name="connsiteY2" fmla="*/ 255306 h 510612"/>
              <a:gd name="connsiteX3" fmla="*/ 6184990 w 6440444"/>
              <a:gd name="connsiteY3" fmla="*/ 510612 h 510612"/>
              <a:gd name="connsiteX4" fmla="*/ 0 w 6440444"/>
              <a:gd name="connsiteY4" fmla="*/ 510612 h 510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40444" h="510612">
                <a:moveTo>
                  <a:pt x="0" y="0"/>
                </a:moveTo>
                <a:lnTo>
                  <a:pt x="6184990" y="0"/>
                </a:lnTo>
                <a:cubicBezTo>
                  <a:pt x="6325821" y="0"/>
                  <a:pt x="6440444" y="114510"/>
                  <a:pt x="6440444" y="255306"/>
                </a:cubicBezTo>
                <a:cubicBezTo>
                  <a:pt x="6440444" y="396103"/>
                  <a:pt x="6325821" y="510612"/>
                  <a:pt x="6184990" y="510612"/>
                </a:cubicBezTo>
                <a:lnTo>
                  <a:pt x="0" y="51061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12700">
            <a:miter lim="400000"/>
          </a:ln>
        </p:spPr>
        <p:txBody>
          <a:bodyPr wrap="square" lIns="1280160" tIns="38100" rIns="38100" bIns="38100" anchor="ctr">
            <a:noAutofit/>
          </a:bodyPr>
          <a:lstStyle/>
          <a:p>
            <a:pPr>
              <a:lnSpc>
                <a:spcPts val="1600"/>
              </a:lnSpc>
            </a:pPr>
            <a:r>
              <a:rPr lang="en-US" sz="1500" noProof="1">
                <a:solidFill>
                  <a:srgbClr val="FFFFFF"/>
                </a:solidFill>
              </a:rPr>
              <a:t>Lorem ipsum dolor sit amet, nibh est.</a:t>
            </a:r>
          </a:p>
          <a:p>
            <a:pPr>
              <a:lnSpc>
                <a:spcPts val="1600"/>
              </a:lnSpc>
            </a:pPr>
            <a:r>
              <a:rPr lang="en-US" sz="1500" noProof="1">
                <a:solidFill>
                  <a:srgbClr val="FFFFFF"/>
                </a:solidFill>
              </a:rPr>
              <a:t>A magna maecenas, quam magna nec quis, lorem nunc.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EE99840-5CD4-BC02-1441-14A503920404}"/>
              </a:ext>
            </a:extLst>
          </p:cNvPr>
          <p:cNvSpPr/>
          <p:nvPr/>
        </p:nvSpPr>
        <p:spPr>
          <a:xfrm>
            <a:off x="4411977" y="3859665"/>
            <a:ext cx="6440444" cy="510612"/>
          </a:xfrm>
          <a:custGeom>
            <a:avLst/>
            <a:gdLst>
              <a:gd name="connsiteX0" fmla="*/ 0 w 6440444"/>
              <a:gd name="connsiteY0" fmla="*/ 0 h 510612"/>
              <a:gd name="connsiteX1" fmla="*/ 6184990 w 6440444"/>
              <a:gd name="connsiteY1" fmla="*/ 0 h 510612"/>
              <a:gd name="connsiteX2" fmla="*/ 6440444 w 6440444"/>
              <a:gd name="connsiteY2" fmla="*/ 255306 h 510612"/>
              <a:gd name="connsiteX3" fmla="*/ 6184990 w 6440444"/>
              <a:gd name="connsiteY3" fmla="*/ 510612 h 510612"/>
              <a:gd name="connsiteX4" fmla="*/ 0 w 6440444"/>
              <a:gd name="connsiteY4" fmla="*/ 510612 h 510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40444" h="510612">
                <a:moveTo>
                  <a:pt x="0" y="0"/>
                </a:moveTo>
                <a:lnTo>
                  <a:pt x="6184990" y="0"/>
                </a:lnTo>
                <a:cubicBezTo>
                  <a:pt x="6325821" y="0"/>
                  <a:pt x="6440444" y="114510"/>
                  <a:pt x="6440444" y="255306"/>
                </a:cubicBezTo>
                <a:cubicBezTo>
                  <a:pt x="6440444" y="396103"/>
                  <a:pt x="6325821" y="510612"/>
                  <a:pt x="6184990" y="510612"/>
                </a:cubicBezTo>
                <a:lnTo>
                  <a:pt x="0" y="510612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>
            <a:miter lim="400000"/>
          </a:ln>
        </p:spPr>
        <p:txBody>
          <a:bodyPr wrap="square" lIns="1554480" tIns="38100" rIns="38100" bIns="38100" anchor="ctr">
            <a:noAutofit/>
          </a:bodyPr>
          <a:lstStyle/>
          <a:p>
            <a:pPr>
              <a:lnSpc>
                <a:spcPts val="1600"/>
              </a:lnSpc>
            </a:pPr>
            <a:r>
              <a:rPr lang="en-US" sz="1500" noProof="1">
                <a:solidFill>
                  <a:srgbClr val="FFFFFF"/>
                </a:solidFill>
              </a:rPr>
              <a:t>Lorem ipsum dolor sit amet, nibh est.</a:t>
            </a:r>
          </a:p>
          <a:p>
            <a:pPr>
              <a:lnSpc>
                <a:spcPts val="1600"/>
              </a:lnSpc>
            </a:pPr>
            <a:r>
              <a:rPr lang="en-US" sz="1500" noProof="1">
                <a:solidFill>
                  <a:srgbClr val="FFFFFF"/>
                </a:solidFill>
              </a:rPr>
              <a:t>A magna maecenas, quam magna nec quis, lorem nunc.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08E18BC-F45B-CF90-5232-605CA4A1092E}"/>
              </a:ext>
            </a:extLst>
          </p:cNvPr>
          <p:cNvSpPr/>
          <p:nvPr/>
        </p:nvSpPr>
        <p:spPr>
          <a:xfrm>
            <a:off x="4411977" y="3256215"/>
            <a:ext cx="6440444" cy="510612"/>
          </a:xfrm>
          <a:custGeom>
            <a:avLst/>
            <a:gdLst>
              <a:gd name="connsiteX0" fmla="*/ 0 w 6440444"/>
              <a:gd name="connsiteY0" fmla="*/ 0 h 510612"/>
              <a:gd name="connsiteX1" fmla="*/ 6184990 w 6440444"/>
              <a:gd name="connsiteY1" fmla="*/ 0 h 510612"/>
              <a:gd name="connsiteX2" fmla="*/ 6440444 w 6440444"/>
              <a:gd name="connsiteY2" fmla="*/ 255306 h 510612"/>
              <a:gd name="connsiteX3" fmla="*/ 6184990 w 6440444"/>
              <a:gd name="connsiteY3" fmla="*/ 510612 h 510612"/>
              <a:gd name="connsiteX4" fmla="*/ 0 w 6440444"/>
              <a:gd name="connsiteY4" fmla="*/ 510612 h 510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40444" h="510612">
                <a:moveTo>
                  <a:pt x="0" y="0"/>
                </a:moveTo>
                <a:lnTo>
                  <a:pt x="6184990" y="0"/>
                </a:lnTo>
                <a:cubicBezTo>
                  <a:pt x="6325821" y="0"/>
                  <a:pt x="6440444" y="114510"/>
                  <a:pt x="6440444" y="255306"/>
                </a:cubicBezTo>
                <a:cubicBezTo>
                  <a:pt x="6440444" y="396103"/>
                  <a:pt x="6325821" y="510612"/>
                  <a:pt x="6184990" y="510612"/>
                </a:cubicBezTo>
                <a:lnTo>
                  <a:pt x="0" y="51061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wrap="square" lIns="1737360" tIns="38100" rIns="38100" bIns="38100" anchor="ctr">
            <a:noAutofit/>
          </a:bodyPr>
          <a:lstStyle/>
          <a:p>
            <a:pPr>
              <a:lnSpc>
                <a:spcPts val="1600"/>
              </a:lnSpc>
            </a:pPr>
            <a:r>
              <a:rPr lang="en-US" sz="1500" noProof="1">
                <a:solidFill>
                  <a:srgbClr val="FFFFFF"/>
                </a:solidFill>
              </a:rPr>
              <a:t>Lorem ipsum dolor sit amet, nibh est.</a:t>
            </a:r>
          </a:p>
          <a:p>
            <a:pPr>
              <a:lnSpc>
                <a:spcPts val="1600"/>
              </a:lnSpc>
            </a:pPr>
            <a:r>
              <a:rPr lang="en-US" sz="1500" noProof="1">
                <a:solidFill>
                  <a:srgbClr val="FFFFFF"/>
                </a:solidFill>
              </a:rPr>
              <a:t>A magna maecenas, quam magna nec quis, lorem nunc.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B3CEE10-36B2-8B0F-FD5C-9BC60E7C35C3}"/>
              </a:ext>
            </a:extLst>
          </p:cNvPr>
          <p:cNvSpPr/>
          <p:nvPr/>
        </p:nvSpPr>
        <p:spPr>
          <a:xfrm>
            <a:off x="4411977" y="2652766"/>
            <a:ext cx="6440444" cy="510612"/>
          </a:xfrm>
          <a:custGeom>
            <a:avLst/>
            <a:gdLst>
              <a:gd name="connsiteX0" fmla="*/ 0 w 6440444"/>
              <a:gd name="connsiteY0" fmla="*/ 0 h 510612"/>
              <a:gd name="connsiteX1" fmla="*/ 6184990 w 6440444"/>
              <a:gd name="connsiteY1" fmla="*/ 0 h 510612"/>
              <a:gd name="connsiteX2" fmla="*/ 6440444 w 6440444"/>
              <a:gd name="connsiteY2" fmla="*/ 255306 h 510612"/>
              <a:gd name="connsiteX3" fmla="*/ 6184990 w 6440444"/>
              <a:gd name="connsiteY3" fmla="*/ 510612 h 510612"/>
              <a:gd name="connsiteX4" fmla="*/ 0 w 6440444"/>
              <a:gd name="connsiteY4" fmla="*/ 510612 h 510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40444" h="510612">
                <a:moveTo>
                  <a:pt x="0" y="0"/>
                </a:moveTo>
                <a:lnTo>
                  <a:pt x="6184990" y="0"/>
                </a:lnTo>
                <a:cubicBezTo>
                  <a:pt x="6325821" y="0"/>
                  <a:pt x="6440444" y="114510"/>
                  <a:pt x="6440444" y="255306"/>
                </a:cubicBezTo>
                <a:cubicBezTo>
                  <a:pt x="6440444" y="396103"/>
                  <a:pt x="6325821" y="510612"/>
                  <a:pt x="6184990" y="510612"/>
                </a:cubicBezTo>
                <a:lnTo>
                  <a:pt x="0" y="510612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wrap="square" lIns="1554480" tIns="38100" rIns="38100" bIns="38100" anchor="ctr">
            <a:noAutofit/>
          </a:bodyPr>
          <a:lstStyle/>
          <a:p>
            <a:pPr>
              <a:lnSpc>
                <a:spcPts val="1600"/>
              </a:lnSpc>
            </a:pPr>
            <a:r>
              <a:rPr lang="en-US" sz="1500" noProof="1">
                <a:solidFill>
                  <a:srgbClr val="FFFFFF"/>
                </a:solidFill>
              </a:rPr>
              <a:t>Lorem ipsum dolor sit amet, nibh est.</a:t>
            </a:r>
          </a:p>
          <a:p>
            <a:pPr>
              <a:lnSpc>
                <a:spcPts val="1600"/>
              </a:lnSpc>
            </a:pPr>
            <a:r>
              <a:rPr lang="en-US" sz="1500" noProof="1">
                <a:solidFill>
                  <a:srgbClr val="FFFFFF"/>
                </a:solidFill>
              </a:rPr>
              <a:t>A magna maecenas, quam magna nec quis, lorem nunc.</a:t>
            </a:r>
            <a:endParaRPr sz="1500" dirty="0">
              <a:solidFill>
                <a:srgbClr val="FFFFFF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23C84DD-EE03-0C5B-9446-18EB59187760}"/>
              </a:ext>
            </a:extLst>
          </p:cNvPr>
          <p:cNvSpPr/>
          <p:nvPr/>
        </p:nvSpPr>
        <p:spPr>
          <a:xfrm>
            <a:off x="4411977" y="2049316"/>
            <a:ext cx="6440444" cy="510612"/>
          </a:xfrm>
          <a:custGeom>
            <a:avLst/>
            <a:gdLst>
              <a:gd name="connsiteX0" fmla="*/ 0 w 6440444"/>
              <a:gd name="connsiteY0" fmla="*/ 0 h 510612"/>
              <a:gd name="connsiteX1" fmla="*/ 6184990 w 6440444"/>
              <a:gd name="connsiteY1" fmla="*/ 0 h 510612"/>
              <a:gd name="connsiteX2" fmla="*/ 6440444 w 6440444"/>
              <a:gd name="connsiteY2" fmla="*/ 255306 h 510612"/>
              <a:gd name="connsiteX3" fmla="*/ 6184990 w 6440444"/>
              <a:gd name="connsiteY3" fmla="*/ 510612 h 510612"/>
              <a:gd name="connsiteX4" fmla="*/ 0 w 6440444"/>
              <a:gd name="connsiteY4" fmla="*/ 510612 h 510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40444" h="510612">
                <a:moveTo>
                  <a:pt x="0" y="0"/>
                </a:moveTo>
                <a:lnTo>
                  <a:pt x="6184990" y="0"/>
                </a:lnTo>
                <a:cubicBezTo>
                  <a:pt x="6325821" y="0"/>
                  <a:pt x="6440444" y="114510"/>
                  <a:pt x="6440444" y="255306"/>
                </a:cubicBezTo>
                <a:cubicBezTo>
                  <a:pt x="6440444" y="396103"/>
                  <a:pt x="6325821" y="510612"/>
                  <a:pt x="6184990" y="510612"/>
                </a:cubicBezTo>
                <a:lnTo>
                  <a:pt x="0" y="510612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12700">
            <a:miter lim="400000"/>
          </a:ln>
        </p:spPr>
        <p:txBody>
          <a:bodyPr wrap="square" lIns="1280160" tIns="38100" rIns="38100" bIns="38100" anchor="ctr">
            <a:noAutofit/>
          </a:bodyPr>
          <a:lstStyle/>
          <a:p>
            <a:pPr>
              <a:lnSpc>
                <a:spcPts val="1600"/>
              </a:lnSpc>
            </a:pPr>
            <a:r>
              <a:rPr lang="en-US" sz="15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nibh est.</a:t>
            </a:r>
          </a:p>
          <a:p>
            <a:pPr>
              <a:lnSpc>
                <a:spcPts val="1600"/>
              </a:lnSpc>
            </a:pPr>
            <a:r>
              <a:rPr lang="en-US" sz="15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 magna maecenas, quam magna nec quis, lorem nunc.</a:t>
            </a:r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7416F3B9-F04F-E780-D842-5A724B3561DB}"/>
              </a:ext>
            </a:extLst>
          </p:cNvPr>
          <p:cNvSpPr/>
          <p:nvPr/>
        </p:nvSpPr>
        <p:spPr>
          <a:xfrm>
            <a:off x="4031891" y="4463114"/>
            <a:ext cx="1488511" cy="510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0" y="10800"/>
                </a:lnTo>
                <a:cubicBezTo>
                  <a:pt x="0" y="16756"/>
                  <a:pt x="1662" y="21600"/>
                  <a:pt x="3705" y="21600"/>
                </a:cubicBezTo>
                <a:lnTo>
                  <a:pt x="16638" y="21600"/>
                </a:lnTo>
                <a:cubicBezTo>
                  <a:pt x="18614" y="15120"/>
                  <a:pt x="20298" y="7920"/>
                  <a:pt x="21600" y="0"/>
                </a:cubicBezTo>
                <a:lnTo>
                  <a:pt x="3705" y="0"/>
                </a:lnTo>
                <a:cubicBezTo>
                  <a:pt x="1662" y="0"/>
                  <a:pt x="0" y="4844"/>
                  <a:pt x="0" y="1080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B74DC3C5-5785-B902-BCCC-7C7AD495FEC3}"/>
              </a:ext>
            </a:extLst>
          </p:cNvPr>
          <p:cNvSpPr/>
          <p:nvPr/>
        </p:nvSpPr>
        <p:spPr>
          <a:xfrm>
            <a:off x="4031892" y="3859665"/>
            <a:ext cx="1677280" cy="510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16756"/>
                  <a:pt x="1475" y="21600"/>
                  <a:pt x="3288" y="21600"/>
                </a:cubicBezTo>
                <a:lnTo>
                  <a:pt x="19707" y="21600"/>
                </a:lnTo>
                <a:cubicBezTo>
                  <a:pt x="20584" y="14793"/>
                  <a:pt x="21241" y="7527"/>
                  <a:pt x="21600" y="0"/>
                </a:cubicBezTo>
                <a:lnTo>
                  <a:pt x="3288" y="0"/>
                </a:lnTo>
                <a:cubicBezTo>
                  <a:pt x="1475" y="0"/>
                  <a:pt x="0" y="4844"/>
                  <a:pt x="0" y="1080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25F5156E-00FA-3784-7B20-7B23CFE3630E}"/>
              </a:ext>
            </a:extLst>
          </p:cNvPr>
          <p:cNvSpPr/>
          <p:nvPr/>
        </p:nvSpPr>
        <p:spPr>
          <a:xfrm>
            <a:off x="4031891" y="3256215"/>
            <a:ext cx="1706682" cy="510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16756"/>
                  <a:pt x="1449" y="21600"/>
                  <a:pt x="3231" y="21600"/>
                </a:cubicBezTo>
                <a:lnTo>
                  <a:pt x="21404" y="21600"/>
                </a:lnTo>
                <a:cubicBezTo>
                  <a:pt x="21522" y="18065"/>
                  <a:pt x="21600" y="14465"/>
                  <a:pt x="21600" y="10800"/>
                </a:cubicBezTo>
                <a:cubicBezTo>
                  <a:pt x="21600" y="7135"/>
                  <a:pt x="21541" y="3535"/>
                  <a:pt x="21404" y="0"/>
                </a:cubicBezTo>
                <a:lnTo>
                  <a:pt x="3231" y="0"/>
                </a:lnTo>
                <a:cubicBezTo>
                  <a:pt x="1449" y="0"/>
                  <a:pt x="0" y="4844"/>
                  <a:pt x="0" y="1080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C7C26653-CDF8-F100-F534-86A118381520}"/>
              </a:ext>
            </a:extLst>
          </p:cNvPr>
          <p:cNvSpPr/>
          <p:nvPr/>
        </p:nvSpPr>
        <p:spPr>
          <a:xfrm>
            <a:off x="4031892" y="2652766"/>
            <a:ext cx="1677280" cy="510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16756"/>
                  <a:pt x="1475" y="21600"/>
                  <a:pt x="3288" y="21600"/>
                </a:cubicBezTo>
                <a:lnTo>
                  <a:pt x="21600" y="21600"/>
                </a:lnTo>
                <a:cubicBezTo>
                  <a:pt x="21241" y="14073"/>
                  <a:pt x="20584" y="6807"/>
                  <a:pt x="19707" y="0"/>
                </a:cubicBezTo>
                <a:lnTo>
                  <a:pt x="3288" y="0"/>
                </a:lnTo>
                <a:cubicBezTo>
                  <a:pt x="1475" y="0"/>
                  <a:pt x="0" y="4844"/>
                  <a:pt x="0" y="10800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F0AF7636-93E7-F358-7698-F9605991EF82}"/>
              </a:ext>
            </a:extLst>
          </p:cNvPr>
          <p:cNvSpPr/>
          <p:nvPr/>
        </p:nvSpPr>
        <p:spPr>
          <a:xfrm>
            <a:off x="4031891" y="2049316"/>
            <a:ext cx="1488511" cy="510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0" y="10800"/>
                </a:lnTo>
                <a:cubicBezTo>
                  <a:pt x="0" y="16756"/>
                  <a:pt x="1662" y="21600"/>
                  <a:pt x="3705" y="21600"/>
                </a:cubicBezTo>
                <a:lnTo>
                  <a:pt x="21600" y="21600"/>
                </a:lnTo>
                <a:cubicBezTo>
                  <a:pt x="20298" y="13745"/>
                  <a:pt x="18614" y="6480"/>
                  <a:pt x="16638" y="0"/>
                </a:cubicBezTo>
                <a:lnTo>
                  <a:pt x="3705" y="0"/>
                </a:lnTo>
                <a:cubicBezTo>
                  <a:pt x="1662" y="65"/>
                  <a:pt x="0" y="4844"/>
                  <a:pt x="0" y="1080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5" name="Graphic 14" descr="Bank with solid fill">
            <a:extLst>
              <a:ext uri="{FF2B5EF4-FFF2-40B4-BE49-F238E27FC236}">
                <a16:creationId xmlns:a16="http://schemas.microsoft.com/office/drawing/2014/main" id="{566BC744-7C88-E795-8CDC-2F9F21907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8836" y="2080420"/>
            <a:ext cx="448405" cy="448405"/>
          </a:xfrm>
          <a:prstGeom prst="rect">
            <a:avLst/>
          </a:prstGeom>
        </p:spPr>
      </p:pic>
      <p:pic>
        <p:nvPicPr>
          <p:cNvPr id="17" name="Graphic 16" descr="Business Growth with solid fill">
            <a:extLst>
              <a:ext uri="{FF2B5EF4-FFF2-40B4-BE49-F238E27FC236}">
                <a16:creationId xmlns:a16="http://schemas.microsoft.com/office/drawing/2014/main" id="{FC924C19-F24B-0C5C-AC49-B25881C582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98836" y="4494218"/>
            <a:ext cx="448405" cy="448405"/>
          </a:xfrm>
          <a:prstGeom prst="rect">
            <a:avLst/>
          </a:prstGeom>
        </p:spPr>
      </p:pic>
      <p:pic>
        <p:nvPicPr>
          <p:cNvPr id="19" name="Graphic 18" descr="Completed with solid fill">
            <a:extLst>
              <a:ext uri="{FF2B5EF4-FFF2-40B4-BE49-F238E27FC236}">
                <a16:creationId xmlns:a16="http://schemas.microsoft.com/office/drawing/2014/main" id="{5D5BBD52-9877-7054-BCFE-30052697DA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98836" y="2683870"/>
            <a:ext cx="448405" cy="448405"/>
          </a:xfrm>
          <a:prstGeom prst="rect">
            <a:avLst/>
          </a:prstGeom>
        </p:spPr>
      </p:pic>
      <p:pic>
        <p:nvPicPr>
          <p:cNvPr id="21" name="Graphic 20" descr="Meeting with solid fill">
            <a:extLst>
              <a:ext uri="{FF2B5EF4-FFF2-40B4-BE49-F238E27FC236}">
                <a16:creationId xmlns:a16="http://schemas.microsoft.com/office/drawing/2014/main" id="{CC88FE8C-1B5D-AE27-3040-F2CF84B9A4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98836" y="3287319"/>
            <a:ext cx="448405" cy="448405"/>
          </a:xfrm>
          <a:prstGeom prst="rect">
            <a:avLst/>
          </a:prstGeom>
        </p:spPr>
      </p:pic>
      <p:pic>
        <p:nvPicPr>
          <p:cNvPr id="23" name="Graphic 22" descr="Network with solid fill">
            <a:extLst>
              <a:ext uri="{FF2B5EF4-FFF2-40B4-BE49-F238E27FC236}">
                <a16:creationId xmlns:a16="http://schemas.microsoft.com/office/drawing/2014/main" id="{2DA96113-0475-A38B-A497-ADDD3766989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8836" y="3890769"/>
            <a:ext cx="448405" cy="44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56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AEBEDE-14FC-3CE4-9EA2-85938F466B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ln>
            <a:noFill/>
            <a:prstDash val="dash"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Radial Picture Vertical List – Slide Template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96FFB35-5415-E65F-D19D-AE21B8CDA306}"/>
              </a:ext>
            </a:extLst>
          </p:cNvPr>
          <p:cNvSpPr/>
          <p:nvPr/>
        </p:nvSpPr>
        <p:spPr>
          <a:xfrm>
            <a:off x="4411977" y="4463114"/>
            <a:ext cx="6440444" cy="510612"/>
          </a:xfrm>
          <a:custGeom>
            <a:avLst/>
            <a:gdLst>
              <a:gd name="connsiteX0" fmla="*/ 0 w 6440444"/>
              <a:gd name="connsiteY0" fmla="*/ 0 h 510612"/>
              <a:gd name="connsiteX1" fmla="*/ 6184990 w 6440444"/>
              <a:gd name="connsiteY1" fmla="*/ 0 h 510612"/>
              <a:gd name="connsiteX2" fmla="*/ 6440444 w 6440444"/>
              <a:gd name="connsiteY2" fmla="*/ 255306 h 510612"/>
              <a:gd name="connsiteX3" fmla="*/ 6184990 w 6440444"/>
              <a:gd name="connsiteY3" fmla="*/ 510612 h 510612"/>
              <a:gd name="connsiteX4" fmla="*/ 0 w 6440444"/>
              <a:gd name="connsiteY4" fmla="*/ 510612 h 510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40444" h="510612">
                <a:moveTo>
                  <a:pt x="0" y="0"/>
                </a:moveTo>
                <a:lnTo>
                  <a:pt x="6184990" y="0"/>
                </a:lnTo>
                <a:cubicBezTo>
                  <a:pt x="6325821" y="0"/>
                  <a:pt x="6440444" y="114510"/>
                  <a:pt x="6440444" y="255306"/>
                </a:cubicBezTo>
                <a:cubicBezTo>
                  <a:pt x="6440444" y="396103"/>
                  <a:pt x="6325821" y="510612"/>
                  <a:pt x="6184990" y="510612"/>
                </a:cubicBezTo>
                <a:lnTo>
                  <a:pt x="0" y="51061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12700">
            <a:miter lim="400000"/>
          </a:ln>
        </p:spPr>
        <p:txBody>
          <a:bodyPr wrap="square" lIns="1280160" tIns="38100" rIns="38100" bIns="38100" anchor="ctr">
            <a:noAutofit/>
          </a:bodyPr>
          <a:lstStyle/>
          <a:p>
            <a:pPr>
              <a:lnSpc>
                <a:spcPts val="1600"/>
              </a:lnSpc>
            </a:pPr>
            <a:r>
              <a:rPr lang="en-US" sz="1500" noProof="1">
                <a:solidFill>
                  <a:srgbClr val="FFFFFF"/>
                </a:solidFill>
              </a:rPr>
              <a:t>Lorem ipsum dolor sit amet, nibh est.</a:t>
            </a:r>
          </a:p>
          <a:p>
            <a:pPr>
              <a:lnSpc>
                <a:spcPts val="1600"/>
              </a:lnSpc>
            </a:pPr>
            <a:r>
              <a:rPr lang="en-US" sz="1500" noProof="1">
                <a:solidFill>
                  <a:srgbClr val="FFFFFF"/>
                </a:solidFill>
              </a:rPr>
              <a:t>A magna maecenas, quam magna nec quis, lorem nunc.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EE99840-5CD4-BC02-1441-14A503920404}"/>
              </a:ext>
            </a:extLst>
          </p:cNvPr>
          <p:cNvSpPr/>
          <p:nvPr/>
        </p:nvSpPr>
        <p:spPr>
          <a:xfrm>
            <a:off x="4411977" y="3859665"/>
            <a:ext cx="6440444" cy="510612"/>
          </a:xfrm>
          <a:custGeom>
            <a:avLst/>
            <a:gdLst>
              <a:gd name="connsiteX0" fmla="*/ 0 w 6440444"/>
              <a:gd name="connsiteY0" fmla="*/ 0 h 510612"/>
              <a:gd name="connsiteX1" fmla="*/ 6184990 w 6440444"/>
              <a:gd name="connsiteY1" fmla="*/ 0 h 510612"/>
              <a:gd name="connsiteX2" fmla="*/ 6440444 w 6440444"/>
              <a:gd name="connsiteY2" fmla="*/ 255306 h 510612"/>
              <a:gd name="connsiteX3" fmla="*/ 6184990 w 6440444"/>
              <a:gd name="connsiteY3" fmla="*/ 510612 h 510612"/>
              <a:gd name="connsiteX4" fmla="*/ 0 w 6440444"/>
              <a:gd name="connsiteY4" fmla="*/ 510612 h 510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40444" h="510612">
                <a:moveTo>
                  <a:pt x="0" y="0"/>
                </a:moveTo>
                <a:lnTo>
                  <a:pt x="6184990" y="0"/>
                </a:lnTo>
                <a:cubicBezTo>
                  <a:pt x="6325821" y="0"/>
                  <a:pt x="6440444" y="114510"/>
                  <a:pt x="6440444" y="255306"/>
                </a:cubicBezTo>
                <a:cubicBezTo>
                  <a:pt x="6440444" y="396103"/>
                  <a:pt x="6325821" y="510612"/>
                  <a:pt x="6184990" y="510612"/>
                </a:cubicBezTo>
                <a:lnTo>
                  <a:pt x="0" y="510612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>
            <a:miter lim="400000"/>
          </a:ln>
        </p:spPr>
        <p:txBody>
          <a:bodyPr wrap="square" lIns="1554480" tIns="38100" rIns="38100" bIns="38100" anchor="ctr">
            <a:noAutofit/>
          </a:bodyPr>
          <a:lstStyle/>
          <a:p>
            <a:pPr>
              <a:lnSpc>
                <a:spcPts val="1600"/>
              </a:lnSpc>
            </a:pPr>
            <a:r>
              <a:rPr lang="en-US" sz="1500" noProof="1">
                <a:solidFill>
                  <a:srgbClr val="FFFFFF"/>
                </a:solidFill>
              </a:rPr>
              <a:t>Lorem ipsum dolor sit amet, nibh est.</a:t>
            </a:r>
          </a:p>
          <a:p>
            <a:pPr>
              <a:lnSpc>
                <a:spcPts val="1600"/>
              </a:lnSpc>
            </a:pPr>
            <a:r>
              <a:rPr lang="en-US" sz="1500" noProof="1">
                <a:solidFill>
                  <a:srgbClr val="FFFFFF"/>
                </a:solidFill>
              </a:rPr>
              <a:t>A magna maecenas, quam magna nec quis, lorem nunc.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08E18BC-F45B-CF90-5232-605CA4A1092E}"/>
              </a:ext>
            </a:extLst>
          </p:cNvPr>
          <p:cNvSpPr/>
          <p:nvPr/>
        </p:nvSpPr>
        <p:spPr>
          <a:xfrm>
            <a:off x="4411977" y="3256215"/>
            <a:ext cx="6440444" cy="510612"/>
          </a:xfrm>
          <a:custGeom>
            <a:avLst/>
            <a:gdLst>
              <a:gd name="connsiteX0" fmla="*/ 0 w 6440444"/>
              <a:gd name="connsiteY0" fmla="*/ 0 h 510612"/>
              <a:gd name="connsiteX1" fmla="*/ 6184990 w 6440444"/>
              <a:gd name="connsiteY1" fmla="*/ 0 h 510612"/>
              <a:gd name="connsiteX2" fmla="*/ 6440444 w 6440444"/>
              <a:gd name="connsiteY2" fmla="*/ 255306 h 510612"/>
              <a:gd name="connsiteX3" fmla="*/ 6184990 w 6440444"/>
              <a:gd name="connsiteY3" fmla="*/ 510612 h 510612"/>
              <a:gd name="connsiteX4" fmla="*/ 0 w 6440444"/>
              <a:gd name="connsiteY4" fmla="*/ 510612 h 510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40444" h="510612">
                <a:moveTo>
                  <a:pt x="0" y="0"/>
                </a:moveTo>
                <a:lnTo>
                  <a:pt x="6184990" y="0"/>
                </a:lnTo>
                <a:cubicBezTo>
                  <a:pt x="6325821" y="0"/>
                  <a:pt x="6440444" y="114510"/>
                  <a:pt x="6440444" y="255306"/>
                </a:cubicBezTo>
                <a:cubicBezTo>
                  <a:pt x="6440444" y="396103"/>
                  <a:pt x="6325821" y="510612"/>
                  <a:pt x="6184990" y="510612"/>
                </a:cubicBezTo>
                <a:lnTo>
                  <a:pt x="0" y="51061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wrap="square" lIns="1737360" tIns="38100" rIns="38100" bIns="38100" anchor="ctr">
            <a:noAutofit/>
          </a:bodyPr>
          <a:lstStyle/>
          <a:p>
            <a:pPr>
              <a:lnSpc>
                <a:spcPts val="1600"/>
              </a:lnSpc>
            </a:pPr>
            <a:r>
              <a:rPr lang="en-US" sz="1500" noProof="1">
                <a:solidFill>
                  <a:srgbClr val="FFFFFF"/>
                </a:solidFill>
              </a:rPr>
              <a:t>Lorem ipsum dolor sit amet, nibh est.</a:t>
            </a:r>
          </a:p>
          <a:p>
            <a:pPr>
              <a:lnSpc>
                <a:spcPts val="1600"/>
              </a:lnSpc>
            </a:pPr>
            <a:r>
              <a:rPr lang="en-US" sz="1500" noProof="1">
                <a:solidFill>
                  <a:srgbClr val="FFFFFF"/>
                </a:solidFill>
              </a:rPr>
              <a:t>A magna maecenas, quam magna nec quis, lorem nunc.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B3CEE10-36B2-8B0F-FD5C-9BC60E7C35C3}"/>
              </a:ext>
            </a:extLst>
          </p:cNvPr>
          <p:cNvSpPr/>
          <p:nvPr/>
        </p:nvSpPr>
        <p:spPr>
          <a:xfrm>
            <a:off x="4411977" y="2652766"/>
            <a:ext cx="6440444" cy="510612"/>
          </a:xfrm>
          <a:custGeom>
            <a:avLst/>
            <a:gdLst>
              <a:gd name="connsiteX0" fmla="*/ 0 w 6440444"/>
              <a:gd name="connsiteY0" fmla="*/ 0 h 510612"/>
              <a:gd name="connsiteX1" fmla="*/ 6184990 w 6440444"/>
              <a:gd name="connsiteY1" fmla="*/ 0 h 510612"/>
              <a:gd name="connsiteX2" fmla="*/ 6440444 w 6440444"/>
              <a:gd name="connsiteY2" fmla="*/ 255306 h 510612"/>
              <a:gd name="connsiteX3" fmla="*/ 6184990 w 6440444"/>
              <a:gd name="connsiteY3" fmla="*/ 510612 h 510612"/>
              <a:gd name="connsiteX4" fmla="*/ 0 w 6440444"/>
              <a:gd name="connsiteY4" fmla="*/ 510612 h 510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40444" h="510612">
                <a:moveTo>
                  <a:pt x="0" y="0"/>
                </a:moveTo>
                <a:lnTo>
                  <a:pt x="6184990" y="0"/>
                </a:lnTo>
                <a:cubicBezTo>
                  <a:pt x="6325821" y="0"/>
                  <a:pt x="6440444" y="114510"/>
                  <a:pt x="6440444" y="255306"/>
                </a:cubicBezTo>
                <a:cubicBezTo>
                  <a:pt x="6440444" y="396103"/>
                  <a:pt x="6325821" y="510612"/>
                  <a:pt x="6184990" y="510612"/>
                </a:cubicBezTo>
                <a:lnTo>
                  <a:pt x="0" y="510612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wrap="square" lIns="1554480" tIns="38100" rIns="38100" bIns="38100" anchor="ctr">
            <a:noAutofit/>
          </a:bodyPr>
          <a:lstStyle/>
          <a:p>
            <a:pPr>
              <a:lnSpc>
                <a:spcPts val="1600"/>
              </a:lnSpc>
            </a:pPr>
            <a:r>
              <a:rPr lang="en-US" sz="1500" noProof="1">
                <a:solidFill>
                  <a:srgbClr val="FFFFFF"/>
                </a:solidFill>
              </a:rPr>
              <a:t>Lorem ipsum dolor sit amet, nibh est.</a:t>
            </a:r>
          </a:p>
          <a:p>
            <a:pPr>
              <a:lnSpc>
                <a:spcPts val="1600"/>
              </a:lnSpc>
            </a:pPr>
            <a:r>
              <a:rPr lang="en-US" sz="1500" noProof="1">
                <a:solidFill>
                  <a:srgbClr val="FFFFFF"/>
                </a:solidFill>
              </a:rPr>
              <a:t>A magna maecenas, quam magna nec quis, lorem nunc.</a:t>
            </a:r>
            <a:endParaRPr sz="1500" dirty="0">
              <a:solidFill>
                <a:srgbClr val="FFFFFF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23C84DD-EE03-0C5B-9446-18EB59187760}"/>
              </a:ext>
            </a:extLst>
          </p:cNvPr>
          <p:cNvSpPr/>
          <p:nvPr/>
        </p:nvSpPr>
        <p:spPr>
          <a:xfrm>
            <a:off x="4411977" y="2049316"/>
            <a:ext cx="6440444" cy="510612"/>
          </a:xfrm>
          <a:custGeom>
            <a:avLst/>
            <a:gdLst>
              <a:gd name="connsiteX0" fmla="*/ 0 w 6440444"/>
              <a:gd name="connsiteY0" fmla="*/ 0 h 510612"/>
              <a:gd name="connsiteX1" fmla="*/ 6184990 w 6440444"/>
              <a:gd name="connsiteY1" fmla="*/ 0 h 510612"/>
              <a:gd name="connsiteX2" fmla="*/ 6440444 w 6440444"/>
              <a:gd name="connsiteY2" fmla="*/ 255306 h 510612"/>
              <a:gd name="connsiteX3" fmla="*/ 6184990 w 6440444"/>
              <a:gd name="connsiteY3" fmla="*/ 510612 h 510612"/>
              <a:gd name="connsiteX4" fmla="*/ 0 w 6440444"/>
              <a:gd name="connsiteY4" fmla="*/ 510612 h 510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40444" h="510612">
                <a:moveTo>
                  <a:pt x="0" y="0"/>
                </a:moveTo>
                <a:lnTo>
                  <a:pt x="6184990" y="0"/>
                </a:lnTo>
                <a:cubicBezTo>
                  <a:pt x="6325821" y="0"/>
                  <a:pt x="6440444" y="114510"/>
                  <a:pt x="6440444" y="255306"/>
                </a:cubicBezTo>
                <a:cubicBezTo>
                  <a:pt x="6440444" y="396103"/>
                  <a:pt x="6325821" y="510612"/>
                  <a:pt x="6184990" y="510612"/>
                </a:cubicBezTo>
                <a:lnTo>
                  <a:pt x="0" y="510612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12700">
            <a:miter lim="400000"/>
          </a:ln>
        </p:spPr>
        <p:txBody>
          <a:bodyPr wrap="square" lIns="1280160" tIns="38100" rIns="38100" bIns="38100" anchor="ctr">
            <a:noAutofit/>
          </a:bodyPr>
          <a:lstStyle/>
          <a:p>
            <a:pPr>
              <a:lnSpc>
                <a:spcPts val="1600"/>
              </a:lnSpc>
            </a:pPr>
            <a:r>
              <a:rPr lang="en-US" sz="15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nibh est.</a:t>
            </a:r>
          </a:p>
          <a:p>
            <a:pPr>
              <a:lnSpc>
                <a:spcPts val="1600"/>
              </a:lnSpc>
            </a:pPr>
            <a:r>
              <a:rPr lang="en-US" sz="15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 magna maecenas, quam magna nec quis, lorem nunc.</a:t>
            </a:r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7416F3B9-F04F-E780-D842-5A724B3561DB}"/>
              </a:ext>
            </a:extLst>
          </p:cNvPr>
          <p:cNvSpPr/>
          <p:nvPr/>
        </p:nvSpPr>
        <p:spPr>
          <a:xfrm>
            <a:off x="4031891" y="4463114"/>
            <a:ext cx="1488511" cy="510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0" y="10800"/>
                </a:lnTo>
                <a:cubicBezTo>
                  <a:pt x="0" y="16756"/>
                  <a:pt x="1662" y="21600"/>
                  <a:pt x="3705" y="21600"/>
                </a:cubicBezTo>
                <a:lnTo>
                  <a:pt x="16638" y="21600"/>
                </a:lnTo>
                <a:cubicBezTo>
                  <a:pt x="18614" y="15120"/>
                  <a:pt x="20298" y="7920"/>
                  <a:pt x="21600" y="0"/>
                </a:cubicBezTo>
                <a:lnTo>
                  <a:pt x="3705" y="0"/>
                </a:lnTo>
                <a:cubicBezTo>
                  <a:pt x="1662" y="0"/>
                  <a:pt x="0" y="4844"/>
                  <a:pt x="0" y="1080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B74DC3C5-5785-B902-BCCC-7C7AD495FEC3}"/>
              </a:ext>
            </a:extLst>
          </p:cNvPr>
          <p:cNvSpPr/>
          <p:nvPr/>
        </p:nvSpPr>
        <p:spPr>
          <a:xfrm>
            <a:off x="4031892" y="3859665"/>
            <a:ext cx="1677280" cy="510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16756"/>
                  <a:pt x="1475" y="21600"/>
                  <a:pt x="3288" y="21600"/>
                </a:cubicBezTo>
                <a:lnTo>
                  <a:pt x="19707" y="21600"/>
                </a:lnTo>
                <a:cubicBezTo>
                  <a:pt x="20584" y="14793"/>
                  <a:pt x="21241" y="7527"/>
                  <a:pt x="21600" y="0"/>
                </a:cubicBezTo>
                <a:lnTo>
                  <a:pt x="3288" y="0"/>
                </a:lnTo>
                <a:cubicBezTo>
                  <a:pt x="1475" y="0"/>
                  <a:pt x="0" y="4844"/>
                  <a:pt x="0" y="1080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25F5156E-00FA-3784-7B20-7B23CFE3630E}"/>
              </a:ext>
            </a:extLst>
          </p:cNvPr>
          <p:cNvSpPr/>
          <p:nvPr/>
        </p:nvSpPr>
        <p:spPr>
          <a:xfrm>
            <a:off x="4031891" y="3256215"/>
            <a:ext cx="1706682" cy="510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16756"/>
                  <a:pt x="1449" y="21600"/>
                  <a:pt x="3231" y="21600"/>
                </a:cubicBezTo>
                <a:lnTo>
                  <a:pt x="21404" y="21600"/>
                </a:lnTo>
                <a:cubicBezTo>
                  <a:pt x="21522" y="18065"/>
                  <a:pt x="21600" y="14465"/>
                  <a:pt x="21600" y="10800"/>
                </a:cubicBezTo>
                <a:cubicBezTo>
                  <a:pt x="21600" y="7135"/>
                  <a:pt x="21541" y="3535"/>
                  <a:pt x="21404" y="0"/>
                </a:cubicBezTo>
                <a:lnTo>
                  <a:pt x="3231" y="0"/>
                </a:lnTo>
                <a:cubicBezTo>
                  <a:pt x="1449" y="0"/>
                  <a:pt x="0" y="4844"/>
                  <a:pt x="0" y="1080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C7C26653-CDF8-F100-F534-86A118381520}"/>
              </a:ext>
            </a:extLst>
          </p:cNvPr>
          <p:cNvSpPr/>
          <p:nvPr/>
        </p:nvSpPr>
        <p:spPr>
          <a:xfrm>
            <a:off x="4031892" y="2652766"/>
            <a:ext cx="1677280" cy="510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16756"/>
                  <a:pt x="1475" y="21600"/>
                  <a:pt x="3288" y="21600"/>
                </a:cubicBezTo>
                <a:lnTo>
                  <a:pt x="21600" y="21600"/>
                </a:lnTo>
                <a:cubicBezTo>
                  <a:pt x="21241" y="14073"/>
                  <a:pt x="20584" y="6807"/>
                  <a:pt x="19707" y="0"/>
                </a:cubicBezTo>
                <a:lnTo>
                  <a:pt x="3288" y="0"/>
                </a:lnTo>
                <a:cubicBezTo>
                  <a:pt x="1475" y="0"/>
                  <a:pt x="0" y="4844"/>
                  <a:pt x="0" y="10800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F0AF7636-93E7-F358-7698-F9605991EF82}"/>
              </a:ext>
            </a:extLst>
          </p:cNvPr>
          <p:cNvSpPr/>
          <p:nvPr/>
        </p:nvSpPr>
        <p:spPr>
          <a:xfrm>
            <a:off x="4031891" y="2049316"/>
            <a:ext cx="1488511" cy="510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0" y="10800"/>
                </a:lnTo>
                <a:cubicBezTo>
                  <a:pt x="0" y="16756"/>
                  <a:pt x="1662" y="21600"/>
                  <a:pt x="3705" y="21600"/>
                </a:cubicBezTo>
                <a:lnTo>
                  <a:pt x="21600" y="21600"/>
                </a:lnTo>
                <a:cubicBezTo>
                  <a:pt x="20298" y="13745"/>
                  <a:pt x="18614" y="6480"/>
                  <a:pt x="16638" y="0"/>
                </a:cubicBezTo>
                <a:lnTo>
                  <a:pt x="3705" y="0"/>
                </a:lnTo>
                <a:cubicBezTo>
                  <a:pt x="1662" y="65"/>
                  <a:pt x="0" y="4844"/>
                  <a:pt x="0" y="1080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5" name="Graphic 14" descr="Bank with solid fill">
            <a:extLst>
              <a:ext uri="{FF2B5EF4-FFF2-40B4-BE49-F238E27FC236}">
                <a16:creationId xmlns:a16="http://schemas.microsoft.com/office/drawing/2014/main" id="{566BC744-7C88-E795-8CDC-2F9F21907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8836" y="2080420"/>
            <a:ext cx="448405" cy="448405"/>
          </a:xfrm>
          <a:prstGeom prst="rect">
            <a:avLst/>
          </a:prstGeom>
        </p:spPr>
      </p:pic>
      <p:pic>
        <p:nvPicPr>
          <p:cNvPr id="17" name="Graphic 16" descr="Business Growth with solid fill">
            <a:extLst>
              <a:ext uri="{FF2B5EF4-FFF2-40B4-BE49-F238E27FC236}">
                <a16:creationId xmlns:a16="http://schemas.microsoft.com/office/drawing/2014/main" id="{FC924C19-F24B-0C5C-AC49-B25881C582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98836" y="4494218"/>
            <a:ext cx="448405" cy="448405"/>
          </a:xfrm>
          <a:prstGeom prst="rect">
            <a:avLst/>
          </a:prstGeom>
        </p:spPr>
      </p:pic>
      <p:pic>
        <p:nvPicPr>
          <p:cNvPr id="19" name="Graphic 18" descr="Completed with solid fill">
            <a:extLst>
              <a:ext uri="{FF2B5EF4-FFF2-40B4-BE49-F238E27FC236}">
                <a16:creationId xmlns:a16="http://schemas.microsoft.com/office/drawing/2014/main" id="{5D5BBD52-9877-7054-BCFE-30052697DA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98836" y="2683870"/>
            <a:ext cx="448405" cy="448405"/>
          </a:xfrm>
          <a:prstGeom prst="rect">
            <a:avLst/>
          </a:prstGeom>
        </p:spPr>
      </p:pic>
      <p:pic>
        <p:nvPicPr>
          <p:cNvPr id="21" name="Graphic 20" descr="Meeting with solid fill">
            <a:extLst>
              <a:ext uri="{FF2B5EF4-FFF2-40B4-BE49-F238E27FC236}">
                <a16:creationId xmlns:a16="http://schemas.microsoft.com/office/drawing/2014/main" id="{CC88FE8C-1B5D-AE27-3040-F2CF84B9A4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98836" y="3287319"/>
            <a:ext cx="448405" cy="448405"/>
          </a:xfrm>
          <a:prstGeom prst="rect">
            <a:avLst/>
          </a:prstGeom>
        </p:spPr>
      </p:pic>
      <p:pic>
        <p:nvPicPr>
          <p:cNvPr id="23" name="Graphic 22" descr="Network with solid fill">
            <a:extLst>
              <a:ext uri="{FF2B5EF4-FFF2-40B4-BE49-F238E27FC236}">
                <a16:creationId xmlns:a16="http://schemas.microsoft.com/office/drawing/2014/main" id="{2DA96113-0475-A38B-A497-ADDD3766989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8836" y="3890769"/>
            <a:ext cx="448405" cy="4484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51F477-4BFB-782C-4AFD-4A990A7EEE8F}"/>
              </a:ext>
            </a:extLst>
          </p:cNvPr>
          <p:cNvSpPr txBox="1"/>
          <p:nvPr/>
        </p:nvSpPr>
        <p:spPr>
          <a:xfrm>
            <a:off x="8519851" y="5819775"/>
            <a:ext cx="336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(Slide Master Picture Placeholder)</a:t>
            </a:r>
          </a:p>
        </p:txBody>
      </p:sp>
    </p:spTree>
    <p:extLst>
      <p:ext uri="{BB962C8B-B14F-4D97-AF65-F5344CB8AC3E}">
        <p14:creationId xmlns:p14="http://schemas.microsoft.com/office/powerpoint/2010/main" val="2637585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ircle">
            <a:extLst>
              <a:ext uri="{FF2B5EF4-FFF2-40B4-BE49-F238E27FC236}">
                <a16:creationId xmlns:a16="http://schemas.microsoft.com/office/drawing/2014/main" id="{7429AD21-7CCD-E269-188A-CD802C95783B}"/>
              </a:ext>
            </a:extLst>
          </p:cNvPr>
          <p:cNvSpPr/>
          <p:nvPr/>
        </p:nvSpPr>
        <p:spPr>
          <a:xfrm>
            <a:off x="1339579" y="1322082"/>
            <a:ext cx="4391257" cy="4391255"/>
          </a:xfrm>
          <a:prstGeom prst="ellipse">
            <a:avLst/>
          </a:prstGeom>
          <a:solidFill>
            <a:srgbClr val="BCBEC0"/>
          </a:solidFill>
          <a:ln w="12700">
            <a:miter lim="400000"/>
          </a:ln>
        </p:spPr>
        <p:txBody>
          <a:bodyPr lIns="365760" tIns="38100" rIns="1737360" bIns="38100" anchor="ctr"/>
          <a:lstStyle/>
          <a:p>
            <a:pPr algn="ctr"/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Radial Picture Vertical List – Slide Template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96FFB35-5415-E65F-D19D-AE21B8CDA306}"/>
              </a:ext>
            </a:extLst>
          </p:cNvPr>
          <p:cNvSpPr/>
          <p:nvPr/>
        </p:nvSpPr>
        <p:spPr>
          <a:xfrm>
            <a:off x="4411977" y="4463114"/>
            <a:ext cx="6440444" cy="510612"/>
          </a:xfrm>
          <a:custGeom>
            <a:avLst/>
            <a:gdLst>
              <a:gd name="connsiteX0" fmla="*/ 0 w 6440444"/>
              <a:gd name="connsiteY0" fmla="*/ 0 h 510612"/>
              <a:gd name="connsiteX1" fmla="*/ 6184990 w 6440444"/>
              <a:gd name="connsiteY1" fmla="*/ 0 h 510612"/>
              <a:gd name="connsiteX2" fmla="*/ 6440444 w 6440444"/>
              <a:gd name="connsiteY2" fmla="*/ 255306 h 510612"/>
              <a:gd name="connsiteX3" fmla="*/ 6184990 w 6440444"/>
              <a:gd name="connsiteY3" fmla="*/ 510612 h 510612"/>
              <a:gd name="connsiteX4" fmla="*/ 0 w 6440444"/>
              <a:gd name="connsiteY4" fmla="*/ 510612 h 510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40444" h="510612">
                <a:moveTo>
                  <a:pt x="0" y="0"/>
                </a:moveTo>
                <a:lnTo>
                  <a:pt x="6184990" y="0"/>
                </a:lnTo>
                <a:cubicBezTo>
                  <a:pt x="6325821" y="0"/>
                  <a:pt x="6440444" y="114510"/>
                  <a:pt x="6440444" y="255306"/>
                </a:cubicBezTo>
                <a:cubicBezTo>
                  <a:pt x="6440444" y="396103"/>
                  <a:pt x="6325821" y="510612"/>
                  <a:pt x="6184990" y="510612"/>
                </a:cubicBezTo>
                <a:lnTo>
                  <a:pt x="0" y="51061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12700">
            <a:miter lim="400000"/>
          </a:ln>
        </p:spPr>
        <p:txBody>
          <a:bodyPr wrap="square" lIns="1280160" tIns="38100" rIns="38100" bIns="38100" anchor="ctr">
            <a:noAutofit/>
          </a:bodyPr>
          <a:lstStyle/>
          <a:p>
            <a:pPr>
              <a:lnSpc>
                <a:spcPts val="1600"/>
              </a:lnSpc>
            </a:pPr>
            <a:r>
              <a:rPr lang="en-US" sz="1500" noProof="1">
                <a:solidFill>
                  <a:srgbClr val="FFFFFF"/>
                </a:solidFill>
              </a:rPr>
              <a:t>Lorem ipsum dolor sit amet, nibh est.</a:t>
            </a:r>
          </a:p>
          <a:p>
            <a:pPr>
              <a:lnSpc>
                <a:spcPts val="1600"/>
              </a:lnSpc>
            </a:pPr>
            <a:r>
              <a:rPr lang="en-US" sz="1500" noProof="1">
                <a:solidFill>
                  <a:srgbClr val="FFFFFF"/>
                </a:solidFill>
              </a:rPr>
              <a:t>A magna maecenas, quam magna nec quis, lorem nunc.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EE99840-5CD4-BC02-1441-14A503920404}"/>
              </a:ext>
            </a:extLst>
          </p:cNvPr>
          <p:cNvSpPr/>
          <p:nvPr/>
        </p:nvSpPr>
        <p:spPr>
          <a:xfrm>
            <a:off x="4411977" y="3859665"/>
            <a:ext cx="6440444" cy="510612"/>
          </a:xfrm>
          <a:custGeom>
            <a:avLst/>
            <a:gdLst>
              <a:gd name="connsiteX0" fmla="*/ 0 w 6440444"/>
              <a:gd name="connsiteY0" fmla="*/ 0 h 510612"/>
              <a:gd name="connsiteX1" fmla="*/ 6184990 w 6440444"/>
              <a:gd name="connsiteY1" fmla="*/ 0 h 510612"/>
              <a:gd name="connsiteX2" fmla="*/ 6440444 w 6440444"/>
              <a:gd name="connsiteY2" fmla="*/ 255306 h 510612"/>
              <a:gd name="connsiteX3" fmla="*/ 6184990 w 6440444"/>
              <a:gd name="connsiteY3" fmla="*/ 510612 h 510612"/>
              <a:gd name="connsiteX4" fmla="*/ 0 w 6440444"/>
              <a:gd name="connsiteY4" fmla="*/ 510612 h 510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40444" h="510612">
                <a:moveTo>
                  <a:pt x="0" y="0"/>
                </a:moveTo>
                <a:lnTo>
                  <a:pt x="6184990" y="0"/>
                </a:lnTo>
                <a:cubicBezTo>
                  <a:pt x="6325821" y="0"/>
                  <a:pt x="6440444" y="114510"/>
                  <a:pt x="6440444" y="255306"/>
                </a:cubicBezTo>
                <a:cubicBezTo>
                  <a:pt x="6440444" y="396103"/>
                  <a:pt x="6325821" y="510612"/>
                  <a:pt x="6184990" y="510612"/>
                </a:cubicBezTo>
                <a:lnTo>
                  <a:pt x="0" y="510612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>
            <a:miter lim="400000"/>
          </a:ln>
        </p:spPr>
        <p:txBody>
          <a:bodyPr wrap="square" lIns="1554480" tIns="38100" rIns="38100" bIns="38100" anchor="ctr">
            <a:noAutofit/>
          </a:bodyPr>
          <a:lstStyle/>
          <a:p>
            <a:pPr>
              <a:lnSpc>
                <a:spcPts val="1600"/>
              </a:lnSpc>
            </a:pPr>
            <a:r>
              <a:rPr lang="en-US" sz="1500" noProof="1">
                <a:solidFill>
                  <a:srgbClr val="FFFFFF"/>
                </a:solidFill>
              </a:rPr>
              <a:t>Lorem ipsum dolor sit amet, nibh est.</a:t>
            </a:r>
          </a:p>
          <a:p>
            <a:pPr>
              <a:lnSpc>
                <a:spcPts val="1600"/>
              </a:lnSpc>
            </a:pPr>
            <a:r>
              <a:rPr lang="en-US" sz="1500" noProof="1">
                <a:solidFill>
                  <a:srgbClr val="FFFFFF"/>
                </a:solidFill>
              </a:rPr>
              <a:t>A magna maecenas, quam magna nec quis, lorem nunc.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08E18BC-F45B-CF90-5232-605CA4A1092E}"/>
              </a:ext>
            </a:extLst>
          </p:cNvPr>
          <p:cNvSpPr/>
          <p:nvPr/>
        </p:nvSpPr>
        <p:spPr>
          <a:xfrm>
            <a:off x="4411977" y="3256215"/>
            <a:ext cx="6440444" cy="510612"/>
          </a:xfrm>
          <a:custGeom>
            <a:avLst/>
            <a:gdLst>
              <a:gd name="connsiteX0" fmla="*/ 0 w 6440444"/>
              <a:gd name="connsiteY0" fmla="*/ 0 h 510612"/>
              <a:gd name="connsiteX1" fmla="*/ 6184990 w 6440444"/>
              <a:gd name="connsiteY1" fmla="*/ 0 h 510612"/>
              <a:gd name="connsiteX2" fmla="*/ 6440444 w 6440444"/>
              <a:gd name="connsiteY2" fmla="*/ 255306 h 510612"/>
              <a:gd name="connsiteX3" fmla="*/ 6184990 w 6440444"/>
              <a:gd name="connsiteY3" fmla="*/ 510612 h 510612"/>
              <a:gd name="connsiteX4" fmla="*/ 0 w 6440444"/>
              <a:gd name="connsiteY4" fmla="*/ 510612 h 510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40444" h="510612">
                <a:moveTo>
                  <a:pt x="0" y="0"/>
                </a:moveTo>
                <a:lnTo>
                  <a:pt x="6184990" y="0"/>
                </a:lnTo>
                <a:cubicBezTo>
                  <a:pt x="6325821" y="0"/>
                  <a:pt x="6440444" y="114510"/>
                  <a:pt x="6440444" y="255306"/>
                </a:cubicBezTo>
                <a:cubicBezTo>
                  <a:pt x="6440444" y="396103"/>
                  <a:pt x="6325821" y="510612"/>
                  <a:pt x="6184990" y="510612"/>
                </a:cubicBezTo>
                <a:lnTo>
                  <a:pt x="0" y="51061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wrap="square" lIns="1737360" tIns="38100" rIns="38100" bIns="38100" anchor="ctr">
            <a:noAutofit/>
          </a:bodyPr>
          <a:lstStyle/>
          <a:p>
            <a:pPr>
              <a:lnSpc>
                <a:spcPts val="1600"/>
              </a:lnSpc>
            </a:pPr>
            <a:r>
              <a:rPr lang="en-US" sz="1500" noProof="1">
                <a:solidFill>
                  <a:srgbClr val="FFFFFF"/>
                </a:solidFill>
              </a:rPr>
              <a:t>Lorem ipsum dolor sit amet, nibh est.</a:t>
            </a:r>
          </a:p>
          <a:p>
            <a:pPr>
              <a:lnSpc>
                <a:spcPts val="1600"/>
              </a:lnSpc>
            </a:pPr>
            <a:r>
              <a:rPr lang="en-US" sz="1500" noProof="1">
                <a:solidFill>
                  <a:srgbClr val="FFFFFF"/>
                </a:solidFill>
              </a:rPr>
              <a:t>A magna maecenas, quam magna nec quis, lorem nunc.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B3CEE10-36B2-8B0F-FD5C-9BC60E7C35C3}"/>
              </a:ext>
            </a:extLst>
          </p:cNvPr>
          <p:cNvSpPr/>
          <p:nvPr/>
        </p:nvSpPr>
        <p:spPr>
          <a:xfrm>
            <a:off x="4411977" y="2652766"/>
            <a:ext cx="6440444" cy="510612"/>
          </a:xfrm>
          <a:custGeom>
            <a:avLst/>
            <a:gdLst>
              <a:gd name="connsiteX0" fmla="*/ 0 w 6440444"/>
              <a:gd name="connsiteY0" fmla="*/ 0 h 510612"/>
              <a:gd name="connsiteX1" fmla="*/ 6184990 w 6440444"/>
              <a:gd name="connsiteY1" fmla="*/ 0 h 510612"/>
              <a:gd name="connsiteX2" fmla="*/ 6440444 w 6440444"/>
              <a:gd name="connsiteY2" fmla="*/ 255306 h 510612"/>
              <a:gd name="connsiteX3" fmla="*/ 6184990 w 6440444"/>
              <a:gd name="connsiteY3" fmla="*/ 510612 h 510612"/>
              <a:gd name="connsiteX4" fmla="*/ 0 w 6440444"/>
              <a:gd name="connsiteY4" fmla="*/ 510612 h 510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40444" h="510612">
                <a:moveTo>
                  <a:pt x="0" y="0"/>
                </a:moveTo>
                <a:lnTo>
                  <a:pt x="6184990" y="0"/>
                </a:lnTo>
                <a:cubicBezTo>
                  <a:pt x="6325821" y="0"/>
                  <a:pt x="6440444" y="114510"/>
                  <a:pt x="6440444" y="255306"/>
                </a:cubicBezTo>
                <a:cubicBezTo>
                  <a:pt x="6440444" y="396103"/>
                  <a:pt x="6325821" y="510612"/>
                  <a:pt x="6184990" y="510612"/>
                </a:cubicBezTo>
                <a:lnTo>
                  <a:pt x="0" y="510612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wrap="square" lIns="1554480" tIns="38100" rIns="38100" bIns="38100" anchor="ctr">
            <a:noAutofit/>
          </a:bodyPr>
          <a:lstStyle/>
          <a:p>
            <a:pPr>
              <a:lnSpc>
                <a:spcPts val="1600"/>
              </a:lnSpc>
            </a:pPr>
            <a:r>
              <a:rPr lang="en-US" sz="1500" noProof="1">
                <a:solidFill>
                  <a:srgbClr val="FFFFFF"/>
                </a:solidFill>
              </a:rPr>
              <a:t>Lorem ipsum dolor sit amet, nibh est.</a:t>
            </a:r>
          </a:p>
          <a:p>
            <a:pPr>
              <a:lnSpc>
                <a:spcPts val="1600"/>
              </a:lnSpc>
            </a:pPr>
            <a:r>
              <a:rPr lang="en-US" sz="1500" noProof="1">
                <a:solidFill>
                  <a:srgbClr val="FFFFFF"/>
                </a:solidFill>
              </a:rPr>
              <a:t>A magna maecenas, quam magna nec quis, lorem nunc.</a:t>
            </a:r>
            <a:endParaRPr sz="1500" dirty="0">
              <a:solidFill>
                <a:srgbClr val="FFFFFF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23C84DD-EE03-0C5B-9446-18EB59187760}"/>
              </a:ext>
            </a:extLst>
          </p:cNvPr>
          <p:cNvSpPr/>
          <p:nvPr/>
        </p:nvSpPr>
        <p:spPr>
          <a:xfrm>
            <a:off x="4411977" y="2049316"/>
            <a:ext cx="6440444" cy="510612"/>
          </a:xfrm>
          <a:custGeom>
            <a:avLst/>
            <a:gdLst>
              <a:gd name="connsiteX0" fmla="*/ 0 w 6440444"/>
              <a:gd name="connsiteY0" fmla="*/ 0 h 510612"/>
              <a:gd name="connsiteX1" fmla="*/ 6184990 w 6440444"/>
              <a:gd name="connsiteY1" fmla="*/ 0 h 510612"/>
              <a:gd name="connsiteX2" fmla="*/ 6440444 w 6440444"/>
              <a:gd name="connsiteY2" fmla="*/ 255306 h 510612"/>
              <a:gd name="connsiteX3" fmla="*/ 6184990 w 6440444"/>
              <a:gd name="connsiteY3" fmla="*/ 510612 h 510612"/>
              <a:gd name="connsiteX4" fmla="*/ 0 w 6440444"/>
              <a:gd name="connsiteY4" fmla="*/ 510612 h 510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40444" h="510612">
                <a:moveTo>
                  <a:pt x="0" y="0"/>
                </a:moveTo>
                <a:lnTo>
                  <a:pt x="6184990" y="0"/>
                </a:lnTo>
                <a:cubicBezTo>
                  <a:pt x="6325821" y="0"/>
                  <a:pt x="6440444" y="114510"/>
                  <a:pt x="6440444" y="255306"/>
                </a:cubicBezTo>
                <a:cubicBezTo>
                  <a:pt x="6440444" y="396103"/>
                  <a:pt x="6325821" y="510612"/>
                  <a:pt x="6184990" y="510612"/>
                </a:cubicBezTo>
                <a:lnTo>
                  <a:pt x="0" y="510612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12700">
            <a:miter lim="400000"/>
          </a:ln>
        </p:spPr>
        <p:txBody>
          <a:bodyPr wrap="square" lIns="1280160" tIns="38100" rIns="38100" bIns="38100" anchor="ctr">
            <a:noAutofit/>
          </a:bodyPr>
          <a:lstStyle/>
          <a:p>
            <a:pPr>
              <a:lnSpc>
                <a:spcPts val="1600"/>
              </a:lnSpc>
            </a:pPr>
            <a:r>
              <a:rPr lang="en-US" sz="15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nibh est.</a:t>
            </a:r>
          </a:p>
          <a:p>
            <a:pPr>
              <a:lnSpc>
                <a:spcPts val="1600"/>
              </a:lnSpc>
            </a:pPr>
            <a:r>
              <a:rPr lang="en-US" sz="15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 magna maecenas, quam magna nec quis, lorem nunc.</a:t>
            </a:r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7416F3B9-F04F-E780-D842-5A724B3561DB}"/>
              </a:ext>
            </a:extLst>
          </p:cNvPr>
          <p:cNvSpPr/>
          <p:nvPr/>
        </p:nvSpPr>
        <p:spPr>
          <a:xfrm>
            <a:off x="4031891" y="4463114"/>
            <a:ext cx="1488511" cy="510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0" y="10800"/>
                </a:lnTo>
                <a:cubicBezTo>
                  <a:pt x="0" y="16756"/>
                  <a:pt x="1662" y="21600"/>
                  <a:pt x="3705" y="21600"/>
                </a:cubicBezTo>
                <a:lnTo>
                  <a:pt x="16638" y="21600"/>
                </a:lnTo>
                <a:cubicBezTo>
                  <a:pt x="18614" y="15120"/>
                  <a:pt x="20298" y="7920"/>
                  <a:pt x="21600" y="0"/>
                </a:cubicBezTo>
                <a:lnTo>
                  <a:pt x="3705" y="0"/>
                </a:lnTo>
                <a:cubicBezTo>
                  <a:pt x="1662" y="0"/>
                  <a:pt x="0" y="4844"/>
                  <a:pt x="0" y="1080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B74DC3C5-5785-B902-BCCC-7C7AD495FEC3}"/>
              </a:ext>
            </a:extLst>
          </p:cNvPr>
          <p:cNvSpPr/>
          <p:nvPr/>
        </p:nvSpPr>
        <p:spPr>
          <a:xfrm>
            <a:off x="4031892" y="3859665"/>
            <a:ext cx="1677280" cy="510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16756"/>
                  <a:pt x="1475" y="21600"/>
                  <a:pt x="3288" y="21600"/>
                </a:cubicBezTo>
                <a:lnTo>
                  <a:pt x="19707" y="21600"/>
                </a:lnTo>
                <a:cubicBezTo>
                  <a:pt x="20584" y="14793"/>
                  <a:pt x="21241" y="7527"/>
                  <a:pt x="21600" y="0"/>
                </a:cubicBezTo>
                <a:lnTo>
                  <a:pt x="3288" y="0"/>
                </a:lnTo>
                <a:cubicBezTo>
                  <a:pt x="1475" y="0"/>
                  <a:pt x="0" y="4844"/>
                  <a:pt x="0" y="1080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25F5156E-00FA-3784-7B20-7B23CFE3630E}"/>
              </a:ext>
            </a:extLst>
          </p:cNvPr>
          <p:cNvSpPr/>
          <p:nvPr/>
        </p:nvSpPr>
        <p:spPr>
          <a:xfrm>
            <a:off x="4031891" y="3256215"/>
            <a:ext cx="1706682" cy="510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16756"/>
                  <a:pt x="1449" y="21600"/>
                  <a:pt x="3231" y="21600"/>
                </a:cubicBezTo>
                <a:lnTo>
                  <a:pt x="21404" y="21600"/>
                </a:lnTo>
                <a:cubicBezTo>
                  <a:pt x="21522" y="18065"/>
                  <a:pt x="21600" y="14465"/>
                  <a:pt x="21600" y="10800"/>
                </a:cubicBezTo>
                <a:cubicBezTo>
                  <a:pt x="21600" y="7135"/>
                  <a:pt x="21541" y="3535"/>
                  <a:pt x="21404" y="0"/>
                </a:cubicBezTo>
                <a:lnTo>
                  <a:pt x="3231" y="0"/>
                </a:lnTo>
                <a:cubicBezTo>
                  <a:pt x="1449" y="0"/>
                  <a:pt x="0" y="4844"/>
                  <a:pt x="0" y="1080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C7C26653-CDF8-F100-F534-86A118381520}"/>
              </a:ext>
            </a:extLst>
          </p:cNvPr>
          <p:cNvSpPr/>
          <p:nvPr/>
        </p:nvSpPr>
        <p:spPr>
          <a:xfrm>
            <a:off x="4031892" y="2652766"/>
            <a:ext cx="1677280" cy="510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16756"/>
                  <a:pt x="1475" y="21600"/>
                  <a:pt x="3288" y="21600"/>
                </a:cubicBezTo>
                <a:lnTo>
                  <a:pt x="21600" y="21600"/>
                </a:lnTo>
                <a:cubicBezTo>
                  <a:pt x="21241" y="14073"/>
                  <a:pt x="20584" y="6807"/>
                  <a:pt x="19707" y="0"/>
                </a:cubicBezTo>
                <a:lnTo>
                  <a:pt x="3288" y="0"/>
                </a:lnTo>
                <a:cubicBezTo>
                  <a:pt x="1475" y="0"/>
                  <a:pt x="0" y="4844"/>
                  <a:pt x="0" y="10800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F0AF7636-93E7-F358-7698-F9605991EF82}"/>
              </a:ext>
            </a:extLst>
          </p:cNvPr>
          <p:cNvSpPr/>
          <p:nvPr/>
        </p:nvSpPr>
        <p:spPr>
          <a:xfrm>
            <a:off x="4031891" y="2049316"/>
            <a:ext cx="1488511" cy="510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0" y="10800"/>
                </a:lnTo>
                <a:cubicBezTo>
                  <a:pt x="0" y="16756"/>
                  <a:pt x="1662" y="21600"/>
                  <a:pt x="3705" y="21600"/>
                </a:cubicBezTo>
                <a:lnTo>
                  <a:pt x="21600" y="21600"/>
                </a:lnTo>
                <a:cubicBezTo>
                  <a:pt x="20298" y="13745"/>
                  <a:pt x="18614" y="6480"/>
                  <a:pt x="16638" y="0"/>
                </a:cubicBezTo>
                <a:lnTo>
                  <a:pt x="3705" y="0"/>
                </a:lnTo>
                <a:cubicBezTo>
                  <a:pt x="1662" y="65"/>
                  <a:pt x="0" y="4844"/>
                  <a:pt x="0" y="1080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5" name="Graphic 14" descr="Bank with solid fill">
            <a:extLst>
              <a:ext uri="{FF2B5EF4-FFF2-40B4-BE49-F238E27FC236}">
                <a16:creationId xmlns:a16="http://schemas.microsoft.com/office/drawing/2014/main" id="{566BC744-7C88-E795-8CDC-2F9F21907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8836" y="2080420"/>
            <a:ext cx="448405" cy="448405"/>
          </a:xfrm>
          <a:prstGeom prst="rect">
            <a:avLst/>
          </a:prstGeom>
        </p:spPr>
      </p:pic>
      <p:pic>
        <p:nvPicPr>
          <p:cNvPr id="17" name="Graphic 16" descr="Business Growth with solid fill">
            <a:extLst>
              <a:ext uri="{FF2B5EF4-FFF2-40B4-BE49-F238E27FC236}">
                <a16:creationId xmlns:a16="http://schemas.microsoft.com/office/drawing/2014/main" id="{FC924C19-F24B-0C5C-AC49-B25881C582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98836" y="4494218"/>
            <a:ext cx="448405" cy="448405"/>
          </a:xfrm>
          <a:prstGeom prst="rect">
            <a:avLst/>
          </a:prstGeom>
        </p:spPr>
      </p:pic>
      <p:pic>
        <p:nvPicPr>
          <p:cNvPr id="19" name="Graphic 18" descr="Completed with solid fill">
            <a:extLst>
              <a:ext uri="{FF2B5EF4-FFF2-40B4-BE49-F238E27FC236}">
                <a16:creationId xmlns:a16="http://schemas.microsoft.com/office/drawing/2014/main" id="{5D5BBD52-9877-7054-BCFE-30052697DA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98836" y="2683870"/>
            <a:ext cx="448405" cy="448405"/>
          </a:xfrm>
          <a:prstGeom prst="rect">
            <a:avLst/>
          </a:prstGeom>
        </p:spPr>
      </p:pic>
      <p:pic>
        <p:nvPicPr>
          <p:cNvPr id="21" name="Graphic 20" descr="Meeting with solid fill">
            <a:extLst>
              <a:ext uri="{FF2B5EF4-FFF2-40B4-BE49-F238E27FC236}">
                <a16:creationId xmlns:a16="http://schemas.microsoft.com/office/drawing/2014/main" id="{CC88FE8C-1B5D-AE27-3040-F2CF84B9A4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98836" y="3287319"/>
            <a:ext cx="448405" cy="448405"/>
          </a:xfrm>
          <a:prstGeom prst="rect">
            <a:avLst/>
          </a:prstGeom>
        </p:spPr>
      </p:pic>
      <p:pic>
        <p:nvPicPr>
          <p:cNvPr id="23" name="Graphic 22" descr="Network with solid fill">
            <a:extLst>
              <a:ext uri="{FF2B5EF4-FFF2-40B4-BE49-F238E27FC236}">
                <a16:creationId xmlns:a16="http://schemas.microsoft.com/office/drawing/2014/main" id="{2DA96113-0475-A38B-A497-ADDD3766989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8836" y="3890769"/>
            <a:ext cx="448405" cy="44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9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8516</TotalTime>
  <Words>402</Words>
  <Application>Microsoft Office PowerPoint</Application>
  <PresentationFormat>Widescreen</PresentationFormat>
  <Paragraphs>42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Radial Picture Vertical List – Slide Template</vt:lpstr>
      <vt:lpstr>Radial Picture Vertical List – Slide Template</vt:lpstr>
      <vt:lpstr>Radial Picture Vertical List – Slide 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Radial Picture Vertical List</dc:title>
  <dc:creator>PresentationGO.com</dc:creator>
  <dc:description>© Copyright PresentationGO.com - Do not distribute or sale without written permission.</dc:description>
  <cp:lastModifiedBy>Christophe Barroche</cp:lastModifiedBy>
  <cp:revision>25</cp:revision>
  <dcterms:created xsi:type="dcterms:W3CDTF">2014-11-26T05:14:11Z</dcterms:created>
  <dcterms:modified xsi:type="dcterms:W3CDTF">2023-03-14T18:40:45Z</dcterms:modified>
  <cp:category>Text &amp; Tables</cp:category>
</cp:coreProperties>
</file>