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676" y="694690"/>
            <a:ext cx="10772647" cy="1356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9676" y="2644267"/>
            <a:ext cx="10772647" cy="3452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image" Target="../media/image13.jpg"/><Relationship Id="rId9" Type="http://schemas.openxmlformats.org/officeDocument/2006/relationships/image" Target="../media/image14.jpg"/><Relationship Id="rId10" Type="http://schemas.openxmlformats.org/officeDocument/2006/relationships/image" Target="../media/image15.jpg"/><Relationship Id="rId11" Type="http://schemas.openxmlformats.org/officeDocument/2006/relationships/image" Target="../media/image16.jpg"/><Relationship Id="rId12" Type="http://schemas.openxmlformats.org/officeDocument/2006/relationships/image" Target="../media/image1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365" y="2266315"/>
            <a:ext cx="3005455" cy="1891664"/>
          </a:xfrm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dirty="0" sz="5400" spc="-40"/>
              <a:t>Grafana </a:t>
            </a:r>
            <a:r>
              <a:rPr dirty="0" sz="5400" spc="-35"/>
              <a:t> </a:t>
            </a:r>
            <a:r>
              <a:rPr dirty="0" sz="5400"/>
              <a:t>Dashboa</a:t>
            </a:r>
            <a:r>
              <a:rPr dirty="0" sz="5400" spc="-95"/>
              <a:t>r</a:t>
            </a:r>
            <a:r>
              <a:rPr dirty="0" sz="5400"/>
              <a:t>d</a:t>
            </a:r>
            <a:endParaRPr sz="5400"/>
          </a:p>
          <a:p>
            <a:pPr marL="12700">
              <a:lnSpc>
                <a:spcPts val="2300"/>
              </a:lnSpc>
            </a:pPr>
            <a:r>
              <a:rPr dirty="0" sz="2000" spc="-5"/>
              <a:t>Bhushan</a:t>
            </a:r>
            <a:r>
              <a:rPr dirty="0" sz="2000" spc="-45"/>
              <a:t> </a:t>
            </a:r>
            <a:r>
              <a:rPr dirty="0" sz="2000" spc="-10"/>
              <a:t>rane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868680" y="4375770"/>
            <a:ext cx="3519170" cy="90170"/>
            <a:chOff x="868680" y="4375770"/>
            <a:chExt cx="3519170" cy="90170"/>
          </a:xfrm>
        </p:grpSpPr>
        <p:sp>
          <p:nvSpPr>
            <p:cNvPr id="4" name="object 4"/>
            <p:cNvSpPr/>
            <p:nvPr/>
          </p:nvSpPr>
          <p:spPr>
            <a:xfrm>
              <a:off x="890079" y="4399835"/>
              <a:ext cx="3475990" cy="42545"/>
            </a:xfrm>
            <a:custGeom>
              <a:avLst/>
              <a:gdLst/>
              <a:ahLst/>
              <a:cxnLst/>
              <a:rect l="l" t="t" r="r" b="b"/>
              <a:pathLst>
                <a:path w="3475990" h="42545">
                  <a:moveTo>
                    <a:pt x="279527" y="0"/>
                  </a:moveTo>
                  <a:lnTo>
                    <a:pt x="233090" y="80"/>
                  </a:lnTo>
                  <a:lnTo>
                    <a:pt x="187725" y="742"/>
                  </a:lnTo>
                  <a:lnTo>
                    <a:pt x="142616" y="2018"/>
                  </a:lnTo>
                  <a:lnTo>
                    <a:pt x="96951" y="3940"/>
                  </a:lnTo>
                  <a:lnTo>
                    <a:pt x="49916" y="6542"/>
                  </a:lnTo>
                  <a:lnTo>
                    <a:pt x="698" y="9858"/>
                  </a:lnTo>
                  <a:lnTo>
                    <a:pt x="0" y="13668"/>
                  </a:lnTo>
                  <a:lnTo>
                    <a:pt x="889" y="24082"/>
                  </a:lnTo>
                  <a:lnTo>
                    <a:pt x="698" y="28146"/>
                  </a:lnTo>
                  <a:lnTo>
                    <a:pt x="112773" y="30245"/>
                  </a:lnTo>
                  <a:lnTo>
                    <a:pt x="222558" y="31412"/>
                  </a:lnTo>
                  <a:lnTo>
                    <a:pt x="329862" y="31785"/>
                  </a:lnTo>
                  <a:lnTo>
                    <a:pt x="434493" y="31505"/>
                  </a:lnTo>
                  <a:lnTo>
                    <a:pt x="586010" y="30167"/>
                  </a:lnTo>
                  <a:lnTo>
                    <a:pt x="774220" y="27354"/>
                  </a:lnTo>
                  <a:lnTo>
                    <a:pt x="1000025" y="22166"/>
                  </a:lnTo>
                  <a:lnTo>
                    <a:pt x="1097088" y="20730"/>
                  </a:lnTo>
                  <a:lnTo>
                    <a:pt x="1147818" y="20410"/>
                  </a:lnTo>
                  <a:lnTo>
                    <a:pt x="1200265" y="20441"/>
                  </a:lnTo>
                  <a:lnTo>
                    <a:pt x="1254617" y="20889"/>
                  </a:lnTo>
                  <a:lnTo>
                    <a:pt x="1311064" y="21818"/>
                  </a:lnTo>
                  <a:lnTo>
                    <a:pt x="1369793" y="23294"/>
                  </a:lnTo>
                  <a:lnTo>
                    <a:pt x="1430993" y="25382"/>
                  </a:lnTo>
                  <a:lnTo>
                    <a:pt x="1494853" y="28146"/>
                  </a:lnTo>
                  <a:lnTo>
                    <a:pt x="1567804" y="30745"/>
                  </a:lnTo>
                  <a:lnTo>
                    <a:pt x="1636275" y="31576"/>
                  </a:lnTo>
                  <a:lnTo>
                    <a:pt x="1700481" y="31002"/>
                  </a:lnTo>
                  <a:lnTo>
                    <a:pt x="1760634" y="29388"/>
                  </a:lnTo>
                  <a:lnTo>
                    <a:pt x="1816950" y="27098"/>
                  </a:lnTo>
                  <a:lnTo>
                    <a:pt x="1918925" y="21948"/>
                  </a:lnTo>
                  <a:lnTo>
                    <a:pt x="1965012" y="19815"/>
                  </a:lnTo>
                  <a:lnTo>
                    <a:pt x="2008117" y="18463"/>
                  </a:lnTo>
                  <a:lnTo>
                    <a:pt x="2048454" y="18256"/>
                  </a:lnTo>
                  <a:lnTo>
                    <a:pt x="2086237" y="19558"/>
                  </a:lnTo>
                  <a:lnTo>
                    <a:pt x="2121681" y="22733"/>
                  </a:lnTo>
                  <a:lnTo>
                    <a:pt x="2154999" y="28146"/>
                  </a:lnTo>
                  <a:lnTo>
                    <a:pt x="2188382" y="33908"/>
                  </a:lnTo>
                  <a:lnTo>
                    <a:pt x="2223998" y="38016"/>
                  </a:lnTo>
                  <a:lnTo>
                    <a:pt x="2262029" y="40658"/>
                  </a:lnTo>
                  <a:lnTo>
                    <a:pt x="2302659" y="42024"/>
                  </a:lnTo>
                  <a:lnTo>
                    <a:pt x="2346069" y="42304"/>
                  </a:lnTo>
                  <a:lnTo>
                    <a:pt x="2392440" y="41686"/>
                  </a:lnTo>
                  <a:lnTo>
                    <a:pt x="2441956" y="40360"/>
                  </a:lnTo>
                  <a:lnTo>
                    <a:pt x="2675101" y="31767"/>
                  </a:lnTo>
                  <a:lnTo>
                    <a:pt x="2743068" y="29742"/>
                  </a:lnTo>
                  <a:lnTo>
                    <a:pt x="2815272" y="28146"/>
                  </a:lnTo>
                  <a:lnTo>
                    <a:pt x="2887289" y="27080"/>
                  </a:lnTo>
                  <a:lnTo>
                    <a:pt x="2954806" y="26471"/>
                  </a:lnTo>
                  <a:lnTo>
                    <a:pt x="3018085" y="26242"/>
                  </a:lnTo>
                  <a:lnTo>
                    <a:pt x="3132978" y="26620"/>
                  </a:lnTo>
                  <a:lnTo>
                    <a:pt x="3323435" y="28595"/>
                  </a:lnTo>
                  <a:lnTo>
                    <a:pt x="3403188" y="28978"/>
                  </a:lnTo>
                  <a:lnTo>
                    <a:pt x="3440113" y="28751"/>
                  </a:lnTo>
                  <a:lnTo>
                    <a:pt x="3475418" y="28146"/>
                  </a:lnTo>
                  <a:lnTo>
                    <a:pt x="3475418" y="9858"/>
                  </a:lnTo>
                  <a:lnTo>
                    <a:pt x="3404514" y="8128"/>
                  </a:lnTo>
                  <a:lnTo>
                    <a:pt x="3336145" y="6919"/>
                  </a:lnTo>
                  <a:lnTo>
                    <a:pt x="3270293" y="6171"/>
                  </a:lnTo>
                  <a:lnTo>
                    <a:pt x="3206940" y="5826"/>
                  </a:lnTo>
                  <a:lnTo>
                    <a:pt x="3146066" y="5824"/>
                  </a:lnTo>
                  <a:lnTo>
                    <a:pt x="3087654" y="6104"/>
                  </a:lnTo>
                  <a:lnTo>
                    <a:pt x="2978140" y="7276"/>
                  </a:lnTo>
                  <a:lnTo>
                    <a:pt x="2746128" y="10987"/>
                  </a:lnTo>
                  <a:lnTo>
                    <a:pt x="2669644" y="11534"/>
                  </a:lnTo>
                  <a:lnTo>
                    <a:pt x="2634825" y="11367"/>
                  </a:lnTo>
                  <a:lnTo>
                    <a:pt x="2602263" y="10829"/>
                  </a:lnTo>
                  <a:lnTo>
                    <a:pt x="2526290" y="8606"/>
                  </a:lnTo>
                  <a:lnTo>
                    <a:pt x="2477421" y="8323"/>
                  </a:lnTo>
                  <a:lnTo>
                    <a:pt x="2426104" y="8786"/>
                  </a:lnTo>
                  <a:lnTo>
                    <a:pt x="2373110" y="9773"/>
                  </a:lnTo>
                  <a:lnTo>
                    <a:pt x="2211769" y="13655"/>
                  </a:lnTo>
                  <a:lnTo>
                    <a:pt x="2159773" y="14515"/>
                  </a:lnTo>
                  <a:lnTo>
                    <a:pt x="2109954" y="14787"/>
                  </a:lnTo>
                  <a:lnTo>
                    <a:pt x="2063082" y="14250"/>
                  </a:lnTo>
                  <a:lnTo>
                    <a:pt x="2019928" y="12681"/>
                  </a:lnTo>
                  <a:lnTo>
                    <a:pt x="1981263" y="9858"/>
                  </a:lnTo>
                  <a:lnTo>
                    <a:pt x="1944881" y="6800"/>
                  </a:lnTo>
                  <a:lnTo>
                    <a:pt x="1907691" y="4610"/>
                  </a:lnTo>
                  <a:lnTo>
                    <a:pt x="1869235" y="3196"/>
                  </a:lnTo>
                  <a:lnTo>
                    <a:pt x="1829056" y="2464"/>
                  </a:lnTo>
                  <a:lnTo>
                    <a:pt x="1786695" y="2318"/>
                  </a:lnTo>
                  <a:lnTo>
                    <a:pt x="1741693" y="2666"/>
                  </a:lnTo>
                  <a:lnTo>
                    <a:pt x="1693594" y="3414"/>
                  </a:lnTo>
                  <a:lnTo>
                    <a:pt x="1461049" y="8522"/>
                  </a:lnTo>
                  <a:lnTo>
                    <a:pt x="1127127" y="14684"/>
                  </a:lnTo>
                  <a:lnTo>
                    <a:pt x="1031770" y="15908"/>
                  </a:lnTo>
                  <a:lnTo>
                    <a:pt x="937254" y="16314"/>
                  </a:lnTo>
                  <a:lnTo>
                    <a:pt x="889293" y="16123"/>
                  </a:lnTo>
                  <a:lnTo>
                    <a:pt x="840322" y="15625"/>
                  </a:lnTo>
                  <a:lnTo>
                    <a:pt x="789931" y="14783"/>
                  </a:lnTo>
                  <a:lnTo>
                    <a:pt x="737714" y="13565"/>
                  </a:lnTo>
                  <a:lnTo>
                    <a:pt x="683264" y="11935"/>
                  </a:lnTo>
                  <a:lnTo>
                    <a:pt x="556233" y="7149"/>
                  </a:lnTo>
                  <a:lnTo>
                    <a:pt x="433391" y="2911"/>
                  </a:lnTo>
                  <a:lnTo>
                    <a:pt x="378864" y="1448"/>
                  </a:lnTo>
                  <a:lnTo>
                    <a:pt x="327846" y="466"/>
                  </a:lnTo>
                  <a:lnTo>
                    <a:pt x="27952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90778" y="4397868"/>
              <a:ext cx="3474720" cy="46355"/>
            </a:xfrm>
            <a:custGeom>
              <a:avLst/>
              <a:gdLst/>
              <a:ahLst/>
              <a:cxnLst/>
              <a:rect l="l" t="t" r="r" b="b"/>
              <a:pathLst>
                <a:path w="3474720" h="46354">
                  <a:moveTo>
                    <a:pt x="0" y="11825"/>
                  </a:moveTo>
                  <a:lnTo>
                    <a:pt x="48767" y="9503"/>
                  </a:lnTo>
                  <a:lnTo>
                    <a:pt x="98700" y="8619"/>
                  </a:lnTo>
                  <a:lnTo>
                    <a:pt x="149541" y="8901"/>
                  </a:lnTo>
                  <a:lnTo>
                    <a:pt x="201032" y="10081"/>
                  </a:lnTo>
                  <a:lnTo>
                    <a:pt x="252915" y="11887"/>
                  </a:lnTo>
                  <a:lnTo>
                    <a:pt x="304932" y="14051"/>
                  </a:lnTo>
                  <a:lnTo>
                    <a:pt x="356825" y="16301"/>
                  </a:lnTo>
                  <a:lnTo>
                    <a:pt x="408336" y="18369"/>
                  </a:lnTo>
                  <a:lnTo>
                    <a:pt x="459208" y="19985"/>
                  </a:lnTo>
                  <a:lnTo>
                    <a:pt x="509182" y="20878"/>
                  </a:lnTo>
                  <a:lnTo>
                    <a:pt x="558001" y="20778"/>
                  </a:lnTo>
                  <a:lnTo>
                    <a:pt x="605406" y="19416"/>
                  </a:lnTo>
                  <a:lnTo>
                    <a:pt x="651139" y="16521"/>
                  </a:lnTo>
                  <a:lnTo>
                    <a:pt x="694944" y="11825"/>
                  </a:lnTo>
                  <a:lnTo>
                    <a:pt x="741605" y="7011"/>
                  </a:lnTo>
                  <a:lnTo>
                    <a:pt x="789420" y="4541"/>
                  </a:lnTo>
                  <a:lnTo>
                    <a:pt x="838260" y="3995"/>
                  </a:lnTo>
                  <a:lnTo>
                    <a:pt x="887999" y="4951"/>
                  </a:lnTo>
                  <a:lnTo>
                    <a:pt x="938510" y="6990"/>
                  </a:lnTo>
                  <a:lnTo>
                    <a:pt x="989665" y="9691"/>
                  </a:lnTo>
                  <a:lnTo>
                    <a:pt x="1041336" y="12633"/>
                  </a:lnTo>
                  <a:lnTo>
                    <a:pt x="1093397" y="15397"/>
                  </a:lnTo>
                  <a:lnTo>
                    <a:pt x="1145720" y="17562"/>
                  </a:lnTo>
                  <a:lnTo>
                    <a:pt x="1198179" y="18708"/>
                  </a:lnTo>
                  <a:lnTo>
                    <a:pt x="1250644" y="18413"/>
                  </a:lnTo>
                  <a:lnTo>
                    <a:pt x="1302990" y="16259"/>
                  </a:lnTo>
                  <a:lnTo>
                    <a:pt x="1355090" y="11825"/>
                  </a:lnTo>
                  <a:lnTo>
                    <a:pt x="1407284" y="7392"/>
                  </a:lnTo>
                  <a:lnTo>
                    <a:pt x="1459837" y="5243"/>
                  </a:lnTo>
                  <a:lnTo>
                    <a:pt x="1512585" y="4957"/>
                  </a:lnTo>
                  <a:lnTo>
                    <a:pt x="1565368" y="6112"/>
                  </a:lnTo>
                  <a:lnTo>
                    <a:pt x="1618024" y="8287"/>
                  </a:lnTo>
                  <a:lnTo>
                    <a:pt x="1670392" y="11060"/>
                  </a:lnTo>
                  <a:lnTo>
                    <a:pt x="1722311" y="14010"/>
                  </a:lnTo>
                  <a:lnTo>
                    <a:pt x="1773620" y="16715"/>
                  </a:lnTo>
                  <a:lnTo>
                    <a:pt x="1824157" y="18754"/>
                  </a:lnTo>
                  <a:lnTo>
                    <a:pt x="1873761" y="19706"/>
                  </a:lnTo>
                  <a:lnTo>
                    <a:pt x="1922271" y="19150"/>
                  </a:lnTo>
                  <a:lnTo>
                    <a:pt x="1969525" y="16663"/>
                  </a:lnTo>
                  <a:lnTo>
                    <a:pt x="2015363" y="11825"/>
                  </a:lnTo>
                  <a:lnTo>
                    <a:pt x="2054409" y="7180"/>
                  </a:lnTo>
                  <a:lnTo>
                    <a:pt x="2093696" y="3818"/>
                  </a:lnTo>
                  <a:lnTo>
                    <a:pt x="2133559" y="1596"/>
                  </a:lnTo>
                  <a:lnTo>
                    <a:pt x="2174336" y="370"/>
                  </a:lnTo>
                  <a:lnTo>
                    <a:pt x="2216366" y="0"/>
                  </a:lnTo>
                  <a:lnTo>
                    <a:pt x="2259985" y="340"/>
                  </a:lnTo>
                  <a:lnTo>
                    <a:pt x="2305531" y="1248"/>
                  </a:lnTo>
                  <a:lnTo>
                    <a:pt x="2353341" y="2582"/>
                  </a:lnTo>
                  <a:lnTo>
                    <a:pt x="2403754" y="4199"/>
                  </a:lnTo>
                  <a:lnTo>
                    <a:pt x="2457106" y="5954"/>
                  </a:lnTo>
                  <a:lnTo>
                    <a:pt x="2513736" y="7707"/>
                  </a:lnTo>
                  <a:lnTo>
                    <a:pt x="2573980" y="9313"/>
                  </a:lnTo>
                  <a:lnTo>
                    <a:pt x="2638176" y="10630"/>
                  </a:lnTo>
                  <a:lnTo>
                    <a:pt x="2706662" y="11515"/>
                  </a:lnTo>
                  <a:lnTo>
                    <a:pt x="2779776" y="11825"/>
                  </a:lnTo>
                  <a:lnTo>
                    <a:pt x="2857022" y="11579"/>
                  </a:lnTo>
                  <a:lnTo>
                    <a:pt x="2927339" y="10965"/>
                  </a:lnTo>
                  <a:lnTo>
                    <a:pt x="2991397" y="10083"/>
                  </a:lnTo>
                  <a:lnTo>
                    <a:pt x="3049866" y="9037"/>
                  </a:lnTo>
                  <a:lnTo>
                    <a:pt x="3103417" y="7926"/>
                  </a:lnTo>
                  <a:lnTo>
                    <a:pt x="3152720" y="6853"/>
                  </a:lnTo>
                  <a:lnTo>
                    <a:pt x="3198447" y="5919"/>
                  </a:lnTo>
                  <a:lnTo>
                    <a:pt x="3241268" y="5227"/>
                  </a:lnTo>
                  <a:lnTo>
                    <a:pt x="3281853" y="4877"/>
                  </a:lnTo>
                  <a:lnTo>
                    <a:pt x="3320873" y="4971"/>
                  </a:lnTo>
                  <a:lnTo>
                    <a:pt x="3358999" y="5611"/>
                  </a:lnTo>
                  <a:lnTo>
                    <a:pt x="3396902" y="6899"/>
                  </a:lnTo>
                  <a:lnTo>
                    <a:pt x="3435252" y="8937"/>
                  </a:lnTo>
                  <a:lnTo>
                    <a:pt x="3474720" y="11825"/>
                  </a:lnTo>
                  <a:lnTo>
                    <a:pt x="3474339" y="19318"/>
                  </a:lnTo>
                  <a:lnTo>
                    <a:pt x="3474212" y="21604"/>
                  </a:lnTo>
                  <a:lnTo>
                    <a:pt x="3474720" y="30113"/>
                  </a:lnTo>
                  <a:lnTo>
                    <a:pt x="3422449" y="31914"/>
                  </a:lnTo>
                  <a:lnTo>
                    <a:pt x="3369084" y="32519"/>
                  </a:lnTo>
                  <a:lnTo>
                    <a:pt x="3314999" y="32156"/>
                  </a:lnTo>
                  <a:lnTo>
                    <a:pt x="3260569" y="31057"/>
                  </a:lnTo>
                  <a:lnTo>
                    <a:pt x="3206169" y="29450"/>
                  </a:lnTo>
                  <a:lnTo>
                    <a:pt x="3152174" y="27567"/>
                  </a:lnTo>
                  <a:lnTo>
                    <a:pt x="3098958" y="25636"/>
                  </a:lnTo>
                  <a:lnTo>
                    <a:pt x="3046898" y="23888"/>
                  </a:lnTo>
                  <a:lnTo>
                    <a:pt x="2996367" y="22552"/>
                  </a:lnTo>
                  <a:lnTo>
                    <a:pt x="2947740" y="21859"/>
                  </a:lnTo>
                  <a:lnTo>
                    <a:pt x="2901393" y="22039"/>
                  </a:lnTo>
                  <a:lnTo>
                    <a:pt x="2857699" y="23321"/>
                  </a:lnTo>
                  <a:lnTo>
                    <a:pt x="2817035" y="25936"/>
                  </a:lnTo>
                  <a:lnTo>
                    <a:pt x="2779776" y="30113"/>
                  </a:lnTo>
                  <a:lnTo>
                    <a:pt x="2736294" y="35133"/>
                  </a:lnTo>
                  <a:lnTo>
                    <a:pt x="2689067" y="38579"/>
                  </a:lnTo>
                  <a:lnTo>
                    <a:pt x="2638905" y="40650"/>
                  </a:lnTo>
                  <a:lnTo>
                    <a:pt x="2586618" y="41543"/>
                  </a:lnTo>
                  <a:lnTo>
                    <a:pt x="2533017" y="41457"/>
                  </a:lnTo>
                  <a:lnTo>
                    <a:pt x="2478913" y="40590"/>
                  </a:lnTo>
                  <a:lnTo>
                    <a:pt x="2425115" y="39142"/>
                  </a:lnTo>
                  <a:lnTo>
                    <a:pt x="2372435" y="37309"/>
                  </a:lnTo>
                  <a:lnTo>
                    <a:pt x="2321683" y="35292"/>
                  </a:lnTo>
                  <a:lnTo>
                    <a:pt x="2273669" y="33288"/>
                  </a:lnTo>
                  <a:lnTo>
                    <a:pt x="2229204" y="31495"/>
                  </a:lnTo>
                  <a:lnTo>
                    <a:pt x="2189099" y="30113"/>
                  </a:lnTo>
                  <a:lnTo>
                    <a:pt x="2153067" y="28858"/>
                  </a:lnTo>
                  <a:lnTo>
                    <a:pt x="2114553" y="27247"/>
                  </a:lnTo>
                  <a:lnTo>
                    <a:pt x="2073562" y="25436"/>
                  </a:lnTo>
                  <a:lnTo>
                    <a:pt x="2030101" y="23576"/>
                  </a:lnTo>
                  <a:lnTo>
                    <a:pt x="1984176" y="21823"/>
                  </a:lnTo>
                  <a:lnTo>
                    <a:pt x="1935794" y="20331"/>
                  </a:lnTo>
                  <a:lnTo>
                    <a:pt x="1884960" y="19253"/>
                  </a:lnTo>
                  <a:lnTo>
                    <a:pt x="1831681" y="18743"/>
                  </a:lnTo>
                  <a:lnTo>
                    <a:pt x="1775963" y="18956"/>
                  </a:lnTo>
                  <a:lnTo>
                    <a:pt x="1717812" y="20046"/>
                  </a:lnTo>
                  <a:lnTo>
                    <a:pt x="1657234" y="22166"/>
                  </a:lnTo>
                  <a:lnTo>
                    <a:pt x="1594237" y="25470"/>
                  </a:lnTo>
                  <a:lnTo>
                    <a:pt x="1528826" y="30113"/>
                  </a:lnTo>
                  <a:lnTo>
                    <a:pt x="1463818" y="34993"/>
                  </a:lnTo>
                  <a:lnTo>
                    <a:pt x="1401848" y="38930"/>
                  </a:lnTo>
                  <a:lnTo>
                    <a:pt x="1342733" y="41959"/>
                  </a:lnTo>
                  <a:lnTo>
                    <a:pt x="1286293" y="44116"/>
                  </a:lnTo>
                  <a:lnTo>
                    <a:pt x="1232346" y="45436"/>
                  </a:lnTo>
                  <a:lnTo>
                    <a:pt x="1180708" y="45954"/>
                  </a:lnTo>
                  <a:lnTo>
                    <a:pt x="1131200" y="45707"/>
                  </a:lnTo>
                  <a:lnTo>
                    <a:pt x="1083639" y="44728"/>
                  </a:lnTo>
                  <a:lnTo>
                    <a:pt x="1037843" y="43054"/>
                  </a:lnTo>
                  <a:lnTo>
                    <a:pt x="993631" y="40721"/>
                  </a:lnTo>
                  <a:lnTo>
                    <a:pt x="950821" y="37762"/>
                  </a:lnTo>
                  <a:lnTo>
                    <a:pt x="909231" y="34214"/>
                  </a:lnTo>
                  <a:lnTo>
                    <a:pt x="868679" y="30113"/>
                  </a:lnTo>
                  <a:lnTo>
                    <a:pt x="835136" y="27415"/>
                  </a:lnTo>
                  <a:lnTo>
                    <a:pt x="796245" y="25890"/>
                  </a:lnTo>
                  <a:lnTo>
                    <a:pt x="752636" y="25370"/>
                  </a:lnTo>
                  <a:lnTo>
                    <a:pt x="704941" y="25689"/>
                  </a:lnTo>
                  <a:lnTo>
                    <a:pt x="653789" y="26679"/>
                  </a:lnTo>
                  <a:lnTo>
                    <a:pt x="599813" y="28173"/>
                  </a:lnTo>
                  <a:lnTo>
                    <a:pt x="543643" y="30004"/>
                  </a:lnTo>
                  <a:lnTo>
                    <a:pt x="485908" y="32005"/>
                  </a:lnTo>
                  <a:lnTo>
                    <a:pt x="427241" y="34010"/>
                  </a:lnTo>
                  <a:lnTo>
                    <a:pt x="368271" y="35850"/>
                  </a:lnTo>
                  <a:lnTo>
                    <a:pt x="309630" y="37360"/>
                  </a:lnTo>
                  <a:lnTo>
                    <a:pt x="251948" y="38372"/>
                  </a:lnTo>
                  <a:lnTo>
                    <a:pt x="195856" y="38718"/>
                  </a:lnTo>
                  <a:lnTo>
                    <a:pt x="141984" y="38232"/>
                  </a:lnTo>
                  <a:lnTo>
                    <a:pt x="90964" y="36748"/>
                  </a:lnTo>
                  <a:lnTo>
                    <a:pt x="43425" y="34097"/>
                  </a:lnTo>
                  <a:lnTo>
                    <a:pt x="0" y="30113"/>
                  </a:lnTo>
                  <a:lnTo>
                    <a:pt x="63" y="23509"/>
                  </a:lnTo>
                  <a:lnTo>
                    <a:pt x="63" y="15635"/>
                  </a:lnTo>
                  <a:lnTo>
                    <a:pt x="0" y="11825"/>
                  </a:lnTo>
                  <a:close/>
                </a:path>
              </a:pathLst>
            </a:custGeom>
            <a:ln w="441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1194" y="0"/>
            <a:ext cx="6879281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1259789"/>
            <a:ext cx="452818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15"/>
              <a:t>What</a:t>
            </a:r>
            <a:r>
              <a:rPr dirty="0" sz="5000" spc="-50"/>
              <a:t> </a:t>
            </a:r>
            <a:r>
              <a:rPr dirty="0" sz="5000"/>
              <a:t>is</a:t>
            </a:r>
            <a:r>
              <a:rPr dirty="0" sz="5000" spc="-20"/>
              <a:t> </a:t>
            </a:r>
            <a:r>
              <a:rPr dirty="0" sz="5000" spc="-35"/>
              <a:t>Grafana</a:t>
            </a:r>
            <a:r>
              <a:rPr dirty="0" sz="5000" spc="-60"/>
              <a:t> </a:t>
            </a:r>
            <a:r>
              <a:rPr dirty="0" sz="5000"/>
              <a:t>?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624636" y="2338911"/>
            <a:ext cx="3293745" cy="85090"/>
            <a:chOff x="624636" y="2338911"/>
            <a:chExt cx="3293745" cy="85090"/>
          </a:xfrm>
        </p:grpSpPr>
        <p:sp>
          <p:nvSpPr>
            <p:cNvPr id="4" name="object 4"/>
            <p:cNvSpPr/>
            <p:nvPr/>
          </p:nvSpPr>
          <p:spPr>
            <a:xfrm>
              <a:off x="643889" y="2362818"/>
              <a:ext cx="3255645" cy="40005"/>
            </a:xfrm>
            <a:custGeom>
              <a:avLst/>
              <a:gdLst/>
              <a:ahLst/>
              <a:cxnLst/>
              <a:rect l="l" t="t" r="r" b="b"/>
              <a:pathLst>
                <a:path w="3255645" h="40005">
                  <a:moveTo>
                    <a:pt x="951941" y="23"/>
                  </a:moveTo>
                  <a:lnTo>
                    <a:pt x="910692" y="0"/>
                  </a:lnTo>
                  <a:lnTo>
                    <a:pt x="870783" y="747"/>
                  </a:lnTo>
                  <a:lnTo>
                    <a:pt x="830133" y="2115"/>
                  </a:lnTo>
                  <a:lnTo>
                    <a:pt x="682926" y="8452"/>
                  </a:lnTo>
                  <a:lnTo>
                    <a:pt x="558271" y="12970"/>
                  </a:lnTo>
                  <a:lnTo>
                    <a:pt x="409554" y="18911"/>
                  </a:lnTo>
                  <a:lnTo>
                    <a:pt x="365953" y="20334"/>
                  </a:lnTo>
                  <a:lnTo>
                    <a:pt x="322995" y="21289"/>
                  </a:lnTo>
                  <a:lnTo>
                    <a:pt x="279274" y="21661"/>
                  </a:lnTo>
                  <a:lnTo>
                    <a:pt x="233383" y="21338"/>
                  </a:lnTo>
                  <a:lnTo>
                    <a:pt x="183916" y="20205"/>
                  </a:lnTo>
                  <a:lnTo>
                    <a:pt x="129467" y="18149"/>
                  </a:lnTo>
                  <a:lnTo>
                    <a:pt x="68630" y="15056"/>
                  </a:lnTo>
                  <a:lnTo>
                    <a:pt x="0" y="10811"/>
                  </a:lnTo>
                  <a:lnTo>
                    <a:pt x="368" y="17669"/>
                  </a:lnTo>
                  <a:lnTo>
                    <a:pt x="838" y="20336"/>
                  </a:lnTo>
                  <a:lnTo>
                    <a:pt x="0" y="29099"/>
                  </a:lnTo>
                  <a:lnTo>
                    <a:pt x="45461" y="28816"/>
                  </a:lnTo>
                  <a:lnTo>
                    <a:pt x="90446" y="28905"/>
                  </a:lnTo>
                  <a:lnTo>
                    <a:pt x="135407" y="29276"/>
                  </a:lnTo>
                  <a:lnTo>
                    <a:pt x="375756" y="32283"/>
                  </a:lnTo>
                  <a:lnTo>
                    <a:pt x="430114" y="32495"/>
                  </a:lnTo>
                  <a:lnTo>
                    <a:pt x="487627" y="32372"/>
                  </a:lnTo>
                  <a:lnTo>
                    <a:pt x="548750" y="31823"/>
                  </a:lnTo>
                  <a:lnTo>
                    <a:pt x="613936" y="30762"/>
                  </a:lnTo>
                  <a:lnTo>
                    <a:pt x="752525" y="27588"/>
                  </a:lnTo>
                  <a:lnTo>
                    <a:pt x="815491" y="26932"/>
                  </a:lnTo>
                  <a:lnTo>
                    <a:pt x="873298" y="26966"/>
                  </a:lnTo>
                  <a:lnTo>
                    <a:pt x="926705" y="27526"/>
                  </a:lnTo>
                  <a:lnTo>
                    <a:pt x="976472" y="28447"/>
                  </a:lnTo>
                  <a:lnTo>
                    <a:pt x="1111518" y="31735"/>
                  </a:lnTo>
                  <a:lnTo>
                    <a:pt x="1154314" y="32458"/>
                  </a:lnTo>
                  <a:lnTo>
                    <a:pt x="1197265" y="32720"/>
                  </a:lnTo>
                  <a:lnTo>
                    <a:pt x="1241131" y="32357"/>
                  </a:lnTo>
                  <a:lnTo>
                    <a:pt x="1286670" y="31205"/>
                  </a:lnTo>
                  <a:lnTo>
                    <a:pt x="1389143" y="26494"/>
                  </a:lnTo>
                  <a:lnTo>
                    <a:pt x="1437057" y="24823"/>
                  </a:lnTo>
                  <a:lnTo>
                    <a:pt x="1480302" y="23947"/>
                  </a:lnTo>
                  <a:lnTo>
                    <a:pt x="1520795" y="23729"/>
                  </a:lnTo>
                  <a:lnTo>
                    <a:pt x="1560450" y="24033"/>
                  </a:lnTo>
                  <a:lnTo>
                    <a:pt x="1749023" y="27708"/>
                  </a:lnTo>
                  <a:lnTo>
                    <a:pt x="1813236" y="28555"/>
                  </a:lnTo>
                  <a:lnTo>
                    <a:pt x="1888109" y="29099"/>
                  </a:lnTo>
                  <a:lnTo>
                    <a:pt x="1951082" y="28991"/>
                  </a:lnTo>
                  <a:lnTo>
                    <a:pt x="2012907" y="28233"/>
                  </a:lnTo>
                  <a:lnTo>
                    <a:pt x="2073418" y="26991"/>
                  </a:lnTo>
                  <a:lnTo>
                    <a:pt x="2132445" y="25434"/>
                  </a:lnTo>
                  <a:lnTo>
                    <a:pt x="2298954" y="20527"/>
                  </a:lnTo>
                  <a:lnTo>
                    <a:pt x="2350372" y="19369"/>
                  </a:lnTo>
                  <a:lnTo>
                    <a:pt x="2399469" y="18727"/>
                  </a:lnTo>
                  <a:lnTo>
                    <a:pt x="2446077" y="18769"/>
                  </a:lnTo>
                  <a:lnTo>
                    <a:pt x="2490028" y="19660"/>
                  </a:lnTo>
                  <a:lnTo>
                    <a:pt x="2531154" y="21568"/>
                  </a:lnTo>
                  <a:lnTo>
                    <a:pt x="2569288" y="24659"/>
                  </a:lnTo>
                  <a:lnTo>
                    <a:pt x="2604262" y="29099"/>
                  </a:lnTo>
                  <a:lnTo>
                    <a:pt x="2643589" y="33817"/>
                  </a:lnTo>
                  <a:lnTo>
                    <a:pt x="2689040" y="36974"/>
                  </a:lnTo>
                  <a:lnTo>
                    <a:pt x="2739433" y="38781"/>
                  </a:lnTo>
                  <a:lnTo>
                    <a:pt x="2793586" y="39450"/>
                  </a:lnTo>
                  <a:lnTo>
                    <a:pt x="2850318" y="39192"/>
                  </a:lnTo>
                  <a:lnTo>
                    <a:pt x="2908448" y="38218"/>
                  </a:lnTo>
                  <a:lnTo>
                    <a:pt x="2966795" y="36740"/>
                  </a:lnTo>
                  <a:lnTo>
                    <a:pt x="3178718" y="30003"/>
                  </a:lnTo>
                  <a:lnTo>
                    <a:pt x="3220426" y="29170"/>
                  </a:lnTo>
                  <a:lnTo>
                    <a:pt x="3255264" y="29099"/>
                  </a:lnTo>
                  <a:lnTo>
                    <a:pt x="3255645" y="20336"/>
                  </a:lnTo>
                  <a:lnTo>
                    <a:pt x="3255010" y="15256"/>
                  </a:lnTo>
                  <a:lnTo>
                    <a:pt x="3255264" y="10811"/>
                  </a:lnTo>
                  <a:lnTo>
                    <a:pt x="3201583" y="15835"/>
                  </a:lnTo>
                  <a:lnTo>
                    <a:pt x="3146724" y="18950"/>
                  </a:lnTo>
                  <a:lnTo>
                    <a:pt x="3091083" y="20431"/>
                  </a:lnTo>
                  <a:lnTo>
                    <a:pt x="3035056" y="20552"/>
                  </a:lnTo>
                  <a:lnTo>
                    <a:pt x="2979039" y="19588"/>
                  </a:lnTo>
                  <a:lnTo>
                    <a:pt x="2923428" y="17816"/>
                  </a:lnTo>
                  <a:lnTo>
                    <a:pt x="2868620" y="15508"/>
                  </a:lnTo>
                  <a:lnTo>
                    <a:pt x="2712974" y="8130"/>
                  </a:lnTo>
                  <a:lnTo>
                    <a:pt x="2665338" y="6435"/>
                  </a:lnTo>
                  <a:lnTo>
                    <a:pt x="2620487" y="5581"/>
                  </a:lnTo>
                  <a:lnTo>
                    <a:pt x="2578816" y="5842"/>
                  </a:lnTo>
                  <a:lnTo>
                    <a:pt x="2540721" y="7494"/>
                  </a:lnTo>
                  <a:lnTo>
                    <a:pt x="2463528" y="15080"/>
                  </a:lnTo>
                  <a:lnTo>
                    <a:pt x="2415144" y="17496"/>
                  </a:lnTo>
                  <a:lnTo>
                    <a:pt x="2362579" y="18384"/>
                  </a:lnTo>
                  <a:lnTo>
                    <a:pt x="2306964" y="18064"/>
                  </a:lnTo>
                  <a:lnTo>
                    <a:pt x="2249432" y="16861"/>
                  </a:lnTo>
                  <a:lnTo>
                    <a:pt x="2191115" y="15097"/>
                  </a:lnTo>
                  <a:lnTo>
                    <a:pt x="2076652" y="11178"/>
                  </a:lnTo>
                  <a:lnTo>
                    <a:pt x="2022770" y="9668"/>
                  </a:lnTo>
                  <a:lnTo>
                    <a:pt x="1972631" y="8889"/>
                  </a:lnTo>
                  <a:lnTo>
                    <a:pt x="1927367" y="9162"/>
                  </a:lnTo>
                  <a:lnTo>
                    <a:pt x="1888109" y="10811"/>
                  </a:lnTo>
                  <a:lnTo>
                    <a:pt x="1854929" y="12896"/>
                  </a:lnTo>
                  <a:lnTo>
                    <a:pt x="1817241" y="14917"/>
                  </a:lnTo>
                  <a:lnTo>
                    <a:pt x="1775479" y="16809"/>
                  </a:lnTo>
                  <a:lnTo>
                    <a:pt x="1730080" y="18509"/>
                  </a:lnTo>
                  <a:lnTo>
                    <a:pt x="1681479" y="19952"/>
                  </a:lnTo>
                  <a:lnTo>
                    <a:pt x="1630114" y="21075"/>
                  </a:lnTo>
                  <a:lnTo>
                    <a:pt x="1576419" y="21813"/>
                  </a:lnTo>
                  <a:lnTo>
                    <a:pt x="1520830" y="22101"/>
                  </a:lnTo>
                  <a:lnTo>
                    <a:pt x="1463785" y="21877"/>
                  </a:lnTo>
                  <a:lnTo>
                    <a:pt x="1405718" y="21075"/>
                  </a:lnTo>
                  <a:lnTo>
                    <a:pt x="1347065" y="19632"/>
                  </a:lnTo>
                  <a:lnTo>
                    <a:pt x="1288263" y="17483"/>
                  </a:lnTo>
                  <a:lnTo>
                    <a:pt x="1229748" y="14564"/>
                  </a:lnTo>
                  <a:lnTo>
                    <a:pt x="1104537" y="6211"/>
                  </a:lnTo>
                  <a:lnTo>
                    <a:pt x="1046782" y="2979"/>
                  </a:lnTo>
                  <a:lnTo>
                    <a:pt x="996610" y="966"/>
                  </a:lnTo>
                  <a:lnTo>
                    <a:pt x="951941" y="2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3686" y="2357961"/>
              <a:ext cx="3255645" cy="46990"/>
            </a:xfrm>
            <a:custGeom>
              <a:avLst/>
              <a:gdLst/>
              <a:ahLst/>
              <a:cxnLst/>
              <a:rect l="l" t="t" r="r" b="b"/>
              <a:pathLst>
                <a:path w="3255645" h="46989">
                  <a:moveTo>
                    <a:pt x="203" y="15668"/>
                  </a:moveTo>
                  <a:lnTo>
                    <a:pt x="59845" y="10650"/>
                  </a:lnTo>
                  <a:lnTo>
                    <a:pt x="118558" y="6628"/>
                  </a:lnTo>
                  <a:lnTo>
                    <a:pt x="176179" y="3577"/>
                  </a:lnTo>
                  <a:lnTo>
                    <a:pt x="232544" y="1472"/>
                  </a:lnTo>
                  <a:lnTo>
                    <a:pt x="287492" y="288"/>
                  </a:lnTo>
                  <a:lnTo>
                    <a:pt x="340858" y="0"/>
                  </a:lnTo>
                  <a:lnTo>
                    <a:pt x="392479" y="581"/>
                  </a:lnTo>
                  <a:lnTo>
                    <a:pt x="442193" y="2009"/>
                  </a:lnTo>
                  <a:lnTo>
                    <a:pt x="489835" y="4256"/>
                  </a:lnTo>
                  <a:lnTo>
                    <a:pt x="535244" y="7298"/>
                  </a:lnTo>
                  <a:lnTo>
                    <a:pt x="578255" y="11111"/>
                  </a:lnTo>
                  <a:lnTo>
                    <a:pt x="618705" y="15668"/>
                  </a:lnTo>
                  <a:lnTo>
                    <a:pt x="655602" y="19572"/>
                  </a:lnTo>
                  <a:lnTo>
                    <a:pt x="694178" y="22295"/>
                  </a:lnTo>
                  <a:lnTo>
                    <a:pt x="734574" y="23982"/>
                  </a:lnTo>
                  <a:lnTo>
                    <a:pt x="776931" y="24777"/>
                  </a:lnTo>
                  <a:lnTo>
                    <a:pt x="821391" y="24825"/>
                  </a:lnTo>
                  <a:lnTo>
                    <a:pt x="868094" y="24270"/>
                  </a:lnTo>
                  <a:lnTo>
                    <a:pt x="917183" y="23258"/>
                  </a:lnTo>
                  <a:lnTo>
                    <a:pt x="968797" y="21932"/>
                  </a:lnTo>
                  <a:lnTo>
                    <a:pt x="1023078" y="20438"/>
                  </a:lnTo>
                  <a:lnTo>
                    <a:pt x="1080167" y="18920"/>
                  </a:lnTo>
                  <a:lnTo>
                    <a:pt x="1140206" y="17522"/>
                  </a:lnTo>
                  <a:lnTo>
                    <a:pt x="1203334" y="16390"/>
                  </a:lnTo>
                  <a:lnTo>
                    <a:pt x="1269695" y="15668"/>
                  </a:lnTo>
                  <a:lnTo>
                    <a:pt x="1335573" y="15443"/>
                  </a:lnTo>
                  <a:lnTo>
                    <a:pt x="1397479" y="15638"/>
                  </a:lnTo>
                  <a:lnTo>
                    <a:pt x="1455893" y="16147"/>
                  </a:lnTo>
                  <a:lnTo>
                    <a:pt x="1511294" y="16867"/>
                  </a:lnTo>
                  <a:lnTo>
                    <a:pt x="1564161" y="17694"/>
                  </a:lnTo>
                  <a:lnTo>
                    <a:pt x="1614972" y="18523"/>
                  </a:lnTo>
                  <a:lnTo>
                    <a:pt x="1664207" y="19252"/>
                  </a:lnTo>
                  <a:lnTo>
                    <a:pt x="1712345" y="19775"/>
                  </a:lnTo>
                  <a:lnTo>
                    <a:pt x="1759864" y="19988"/>
                  </a:lnTo>
                  <a:lnTo>
                    <a:pt x="1807243" y="19789"/>
                  </a:lnTo>
                  <a:lnTo>
                    <a:pt x="1854963" y="19071"/>
                  </a:lnTo>
                  <a:lnTo>
                    <a:pt x="1903500" y="17732"/>
                  </a:lnTo>
                  <a:lnTo>
                    <a:pt x="1953336" y="15668"/>
                  </a:lnTo>
                  <a:lnTo>
                    <a:pt x="2005009" y="13799"/>
                  </a:lnTo>
                  <a:lnTo>
                    <a:pt x="2058446" y="12982"/>
                  </a:lnTo>
                  <a:lnTo>
                    <a:pt x="2113210" y="13015"/>
                  </a:lnTo>
                  <a:lnTo>
                    <a:pt x="2168858" y="13695"/>
                  </a:lnTo>
                  <a:lnTo>
                    <a:pt x="2224952" y="14822"/>
                  </a:lnTo>
                  <a:lnTo>
                    <a:pt x="2281053" y="16193"/>
                  </a:lnTo>
                  <a:lnTo>
                    <a:pt x="2336719" y="17606"/>
                  </a:lnTo>
                  <a:lnTo>
                    <a:pt x="2391511" y="18859"/>
                  </a:lnTo>
                  <a:lnTo>
                    <a:pt x="2444991" y="19751"/>
                  </a:lnTo>
                  <a:lnTo>
                    <a:pt x="2496717" y="20080"/>
                  </a:lnTo>
                  <a:lnTo>
                    <a:pt x="2546249" y="19644"/>
                  </a:lnTo>
                  <a:lnTo>
                    <a:pt x="2593149" y="18240"/>
                  </a:lnTo>
                  <a:lnTo>
                    <a:pt x="2636977" y="15668"/>
                  </a:lnTo>
                  <a:lnTo>
                    <a:pt x="2684956" y="12838"/>
                  </a:lnTo>
                  <a:lnTo>
                    <a:pt x="2736916" y="11197"/>
                  </a:lnTo>
                  <a:lnTo>
                    <a:pt x="2791855" y="10542"/>
                  </a:lnTo>
                  <a:lnTo>
                    <a:pt x="2848775" y="10673"/>
                  </a:lnTo>
                  <a:lnTo>
                    <a:pt x="2906676" y="11385"/>
                  </a:lnTo>
                  <a:lnTo>
                    <a:pt x="2964557" y="12477"/>
                  </a:lnTo>
                  <a:lnTo>
                    <a:pt x="3021420" y="13747"/>
                  </a:lnTo>
                  <a:lnTo>
                    <a:pt x="3076265" y="14991"/>
                  </a:lnTo>
                  <a:lnTo>
                    <a:pt x="3128092" y="16007"/>
                  </a:lnTo>
                  <a:lnTo>
                    <a:pt x="3175901" y="16594"/>
                  </a:lnTo>
                  <a:lnTo>
                    <a:pt x="3218692" y="16549"/>
                  </a:lnTo>
                  <a:lnTo>
                    <a:pt x="3255467" y="15668"/>
                  </a:lnTo>
                  <a:lnTo>
                    <a:pt x="3254705" y="23796"/>
                  </a:lnTo>
                  <a:lnTo>
                    <a:pt x="3255086" y="27733"/>
                  </a:lnTo>
                  <a:lnTo>
                    <a:pt x="3255467" y="33956"/>
                  </a:lnTo>
                  <a:lnTo>
                    <a:pt x="3216374" y="34716"/>
                  </a:lnTo>
                  <a:lnTo>
                    <a:pt x="3171163" y="34943"/>
                  </a:lnTo>
                  <a:lnTo>
                    <a:pt x="3120898" y="34740"/>
                  </a:lnTo>
                  <a:lnTo>
                    <a:pt x="3066647" y="34212"/>
                  </a:lnTo>
                  <a:lnTo>
                    <a:pt x="3009474" y="33463"/>
                  </a:lnTo>
                  <a:lnTo>
                    <a:pt x="2950446" y="32597"/>
                  </a:lnTo>
                  <a:lnTo>
                    <a:pt x="2890627" y="31718"/>
                  </a:lnTo>
                  <a:lnTo>
                    <a:pt x="2831085" y="30930"/>
                  </a:lnTo>
                  <a:lnTo>
                    <a:pt x="2772885" y="30338"/>
                  </a:lnTo>
                  <a:lnTo>
                    <a:pt x="2717092" y="30046"/>
                  </a:lnTo>
                  <a:lnTo>
                    <a:pt x="2664773" y="30158"/>
                  </a:lnTo>
                  <a:lnTo>
                    <a:pt x="2616993" y="30777"/>
                  </a:lnTo>
                  <a:lnTo>
                    <a:pt x="2574818" y="32008"/>
                  </a:lnTo>
                  <a:lnTo>
                    <a:pt x="2539314" y="33956"/>
                  </a:lnTo>
                  <a:lnTo>
                    <a:pt x="2505914" y="35586"/>
                  </a:lnTo>
                  <a:lnTo>
                    <a:pt x="2429882" y="35335"/>
                  </a:lnTo>
                  <a:lnTo>
                    <a:pt x="2387439" y="33956"/>
                  </a:lnTo>
                  <a:lnTo>
                    <a:pt x="2342169" y="32075"/>
                  </a:lnTo>
                  <a:lnTo>
                    <a:pt x="2294169" y="29944"/>
                  </a:lnTo>
                  <a:lnTo>
                    <a:pt x="2243531" y="27812"/>
                  </a:lnTo>
                  <a:lnTo>
                    <a:pt x="2190350" y="25932"/>
                  </a:lnTo>
                  <a:lnTo>
                    <a:pt x="2134722" y="24553"/>
                  </a:lnTo>
                  <a:lnTo>
                    <a:pt x="2076739" y="23926"/>
                  </a:lnTo>
                  <a:lnTo>
                    <a:pt x="2016498" y="24302"/>
                  </a:lnTo>
                  <a:lnTo>
                    <a:pt x="1954091" y="25932"/>
                  </a:lnTo>
                  <a:lnTo>
                    <a:pt x="1889614" y="29066"/>
                  </a:lnTo>
                  <a:lnTo>
                    <a:pt x="1823161" y="33956"/>
                  </a:lnTo>
                  <a:lnTo>
                    <a:pt x="1755167" y="39361"/>
                  </a:lnTo>
                  <a:lnTo>
                    <a:pt x="1695419" y="43109"/>
                  </a:lnTo>
                  <a:lnTo>
                    <a:pt x="1642482" y="45407"/>
                  </a:lnTo>
                  <a:lnTo>
                    <a:pt x="1594923" y="46461"/>
                  </a:lnTo>
                  <a:lnTo>
                    <a:pt x="1551306" y="46477"/>
                  </a:lnTo>
                  <a:lnTo>
                    <a:pt x="1510197" y="45661"/>
                  </a:lnTo>
                  <a:lnTo>
                    <a:pt x="1470162" y="44219"/>
                  </a:lnTo>
                  <a:lnTo>
                    <a:pt x="1429765" y="42357"/>
                  </a:lnTo>
                  <a:lnTo>
                    <a:pt x="1387573" y="40280"/>
                  </a:lnTo>
                  <a:lnTo>
                    <a:pt x="1342151" y="38196"/>
                  </a:lnTo>
                  <a:lnTo>
                    <a:pt x="1292064" y="36310"/>
                  </a:lnTo>
                  <a:lnTo>
                    <a:pt x="1235878" y="34828"/>
                  </a:lnTo>
                  <a:lnTo>
                    <a:pt x="1172159" y="33956"/>
                  </a:lnTo>
                  <a:lnTo>
                    <a:pt x="1133587" y="33803"/>
                  </a:lnTo>
                  <a:lnTo>
                    <a:pt x="1094660" y="33886"/>
                  </a:lnTo>
                  <a:lnTo>
                    <a:pt x="1055269" y="34174"/>
                  </a:lnTo>
                  <a:lnTo>
                    <a:pt x="1015303" y="34634"/>
                  </a:lnTo>
                  <a:lnTo>
                    <a:pt x="974652" y="35236"/>
                  </a:lnTo>
                  <a:lnTo>
                    <a:pt x="933205" y="35946"/>
                  </a:lnTo>
                  <a:lnTo>
                    <a:pt x="890853" y="36734"/>
                  </a:lnTo>
                  <a:lnTo>
                    <a:pt x="847486" y="37567"/>
                  </a:lnTo>
                  <a:lnTo>
                    <a:pt x="802993" y="38415"/>
                  </a:lnTo>
                  <a:lnTo>
                    <a:pt x="757264" y="39244"/>
                  </a:lnTo>
                  <a:lnTo>
                    <a:pt x="710189" y="40024"/>
                  </a:lnTo>
                  <a:lnTo>
                    <a:pt x="661658" y="40723"/>
                  </a:lnTo>
                  <a:lnTo>
                    <a:pt x="611560" y="41308"/>
                  </a:lnTo>
                  <a:lnTo>
                    <a:pt x="559786" y="41749"/>
                  </a:lnTo>
                  <a:lnTo>
                    <a:pt x="506226" y="42013"/>
                  </a:lnTo>
                  <a:lnTo>
                    <a:pt x="450768" y="42068"/>
                  </a:lnTo>
                  <a:lnTo>
                    <a:pt x="393304" y="41884"/>
                  </a:lnTo>
                  <a:lnTo>
                    <a:pt x="333722" y="41427"/>
                  </a:lnTo>
                  <a:lnTo>
                    <a:pt x="271914" y="40667"/>
                  </a:lnTo>
                  <a:lnTo>
                    <a:pt x="207767" y="39572"/>
                  </a:lnTo>
                  <a:lnTo>
                    <a:pt x="141174" y="38110"/>
                  </a:lnTo>
                  <a:lnTo>
                    <a:pt x="72022" y="36248"/>
                  </a:lnTo>
                  <a:lnTo>
                    <a:pt x="203" y="33956"/>
                  </a:lnTo>
                  <a:lnTo>
                    <a:pt x="152" y="28114"/>
                  </a:lnTo>
                  <a:lnTo>
                    <a:pt x="0" y="22145"/>
                  </a:lnTo>
                  <a:lnTo>
                    <a:pt x="203" y="15668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09676" y="2654935"/>
            <a:ext cx="4514215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5">
                <a:latin typeface="Calibri Light"/>
                <a:cs typeface="Calibri Light"/>
              </a:rPr>
              <a:t>Open </a:t>
            </a:r>
            <a:r>
              <a:rPr dirty="0" sz="1700" spc="-10">
                <a:latin typeface="Calibri Light"/>
                <a:cs typeface="Calibri Light"/>
              </a:rPr>
              <a:t>platform</a:t>
            </a:r>
            <a:r>
              <a:rPr dirty="0" sz="1700" spc="-5">
                <a:latin typeface="Calibri Light"/>
                <a:cs typeface="Calibri Light"/>
              </a:rPr>
              <a:t> </a:t>
            </a:r>
            <a:r>
              <a:rPr dirty="0" sz="1700" spc="-20">
                <a:latin typeface="Calibri Light"/>
                <a:cs typeface="Calibri Light"/>
              </a:rPr>
              <a:t>for</a:t>
            </a:r>
            <a:r>
              <a:rPr dirty="0" sz="1700" spc="10">
                <a:latin typeface="Calibri Light"/>
                <a:cs typeface="Calibri Light"/>
              </a:rPr>
              <a:t> </a:t>
            </a:r>
            <a:r>
              <a:rPr dirty="0" sz="1700">
                <a:latin typeface="Calibri Light"/>
                <a:cs typeface="Calibri Light"/>
              </a:rPr>
              <a:t>analytics</a:t>
            </a:r>
            <a:r>
              <a:rPr dirty="0" sz="1700" spc="-15">
                <a:latin typeface="Calibri Light"/>
                <a:cs typeface="Calibri Light"/>
              </a:rPr>
              <a:t> </a:t>
            </a:r>
            <a:r>
              <a:rPr dirty="0" sz="1700">
                <a:latin typeface="Calibri Light"/>
                <a:cs typeface="Calibri Light"/>
              </a:rPr>
              <a:t>and </a:t>
            </a:r>
            <a:r>
              <a:rPr dirty="0" sz="1700" spc="-5">
                <a:latin typeface="Calibri Light"/>
                <a:cs typeface="Calibri Light"/>
              </a:rPr>
              <a:t>monitoring.</a:t>
            </a:r>
            <a:endParaRPr sz="17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300">
              <a:latin typeface="Calibri Light"/>
              <a:cs typeface="Calibri Light"/>
            </a:endParaRPr>
          </a:p>
          <a:p>
            <a:pPr marL="241300" indent="-228600">
              <a:lnSpc>
                <a:spcPts val="1939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5">
                <a:latin typeface="Calibri Light"/>
                <a:cs typeface="Calibri Light"/>
              </a:rPr>
              <a:t>It</a:t>
            </a:r>
            <a:r>
              <a:rPr dirty="0" sz="1700" spc="5">
                <a:latin typeface="Calibri Light"/>
                <a:cs typeface="Calibri Light"/>
              </a:rPr>
              <a:t> </a:t>
            </a:r>
            <a:r>
              <a:rPr dirty="0" sz="1700" spc="-5">
                <a:latin typeface="Calibri Light"/>
                <a:cs typeface="Calibri Light"/>
              </a:rPr>
              <a:t>is</a:t>
            </a:r>
            <a:r>
              <a:rPr dirty="0" sz="1700" spc="5">
                <a:latin typeface="Calibri Light"/>
                <a:cs typeface="Calibri Light"/>
              </a:rPr>
              <a:t> </a:t>
            </a:r>
            <a:r>
              <a:rPr dirty="0" sz="1700" spc="-5">
                <a:latin typeface="Calibri Light"/>
                <a:cs typeface="Calibri Light"/>
              </a:rPr>
              <a:t>one of</a:t>
            </a:r>
            <a:r>
              <a:rPr dirty="0" sz="1700" spc="5">
                <a:latin typeface="Calibri Light"/>
                <a:cs typeface="Calibri Light"/>
              </a:rPr>
              <a:t> </a:t>
            </a:r>
            <a:r>
              <a:rPr dirty="0" sz="1700">
                <a:latin typeface="Calibri Light"/>
                <a:cs typeface="Calibri Light"/>
              </a:rPr>
              <a:t>the </a:t>
            </a:r>
            <a:r>
              <a:rPr dirty="0" sz="1700" spc="-5">
                <a:latin typeface="Calibri Light"/>
                <a:cs typeface="Calibri Light"/>
              </a:rPr>
              <a:t>leading</a:t>
            </a:r>
            <a:r>
              <a:rPr dirty="0" sz="1700" spc="5">
                <a:latin typeface="Calibri Light"/>
                <a:cs typeface="Calibri Light"/>
              </a:rPr>
              <a:t> </a:t>
            </a:r>
            <a:r>
              <a:rPr dirty="0" sz="1700" spc="-5">
                <a:latin typeface="Calibri Light"/>
                <a:cs typeface="Calibri Light"/>
              </a:rPr>
              <a:t>open source </a:t>
            </a:r>
            <a:r>
              <a:rPr dirty="0" sz="1700" spc="-10">
                <a:latin typeface="Calibri Light"/>
                <a:cs typeface="Calibri Light"/>
              </a:rPr>
              <a:t>software</a:t>
            </a:r>
            <a:r>
              <a:rPr dirty="0" sz="1700" spc="5">
                <a:latin typeface="Calibri Light"/>
                <a:cs typeface="Calibri Light"/>
              </a:rPr>
              <a:t> </a:t>
            </a:r>
            <a:r>
              <a:rPr dirty="0" sz="1700" spc="-20">
                <a:latin typeface="Calibri Light"/>
                <a:cs typeface="Calibri Light"/>
              </a:rPr>
              <a:t>for</a:t>
            </a:r>
            <a:endParaRPr sz="1700">
              <a:latin typeface="Calibri Light"/>
              <a:cs typeface="Calibri Light"/>
            </a:endParaRPr>
          </a:p>
          <a:p>
            <a:pPr marL="240665">
              <a:lnSpc>
                <a:spcPts val="1939"/>
              </a:lnSpc>
            </a:pPr>
            <a:r>
              <a:rPr dirty="0" sz="1700">
                <a:latin typeface="Calibri Light"/>
                <a:cs typeface="Calibri Light"/>
              </a:rPr>
              <a:t>time</a:t>
            </a:r>
            <a:r>
              <a:rPr dirty="0" sz="1700" spc="-15">
                <a:latin typeface="Calibri Light"/>
                <a:cs typeface="Calibri Light"/>
              </a:rPr>
              <a:t> </a:t>
            </a:r>
            <a:r>
              <a:rPr dirty="0" sz="1700">
                <a:latin typeface="Calibri Light"/>
                <a:cs typeface="Calibri Light"/>
              </a:rPr>
              <a:t>series</a:t>
            </a:r>
            <a:r>
              <a:rPr dirty="0" sz="1700" spc="-20">
                <a:latin typeface="Calibri Light"/>
                <a:cs typeface="Calibri Light"/>
              </a:rPr>
              <a:t> </a:t>
            </a:r>
            <a:r>
              <a:rPr dirty="0" sz="1700">
                <a:latin typeface="Calibri Light"/>
                <a:cs typeface="Calibri Light"/>
              </a:rPr>
              <a:t>analytics</a:t>
            </a:r>
            <a:r>
              <a:rPr dirty="0" sz="1700" spc="-20">
                <a:latin typeface="Calibri Light"/>
                <a:cs typeface="Calibri Light"/>
              </a:rPr>
              <a:t> </a:t>
            </a:r>
            <a:r>
              <a:rPr dirty="0" sz="1700">
                <a:latin typeface="Calibri Light"/>
                <a:cs typeface="Calibri Light"/>
              </a:rPr>
              <a:t>.</a:t>
            </a:r>
            <a:endParaRPr sz="17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alibri Light"/>
              <a:cs typeface="Calibri Light"/>
            </a:endParaRPr>
          </a:p>
          <a:p>
            <a:pPr marL="240665" marR="5080" indent="-228600">
              <a:lnSpc>
                <a:spcPts val="1839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>
                <a:latin typeface="Calibri Light"/>
                <a:cs typeface="Calibri Light"/>
              </a:rPr>
              <a:t>The </a:t>
            </a:r>
            <a:r>
              <a:rPr dirty="0" sz="1700" spc="-5">
                <a:latin typeface="Calibri Light"/>
                <a:cs typeface="Calibri Light"/>
              </a:rPr>
              <a:t>idea</a:t>
            </a:r>
            <a:r>
              <a:rPr dirty="0" sz="1700">
                <a:latin typeface="Calibri Light"/>
                <a:cs typeface="Calibri Light"/>
              </a:rPr>
              <a:t> is no</a:t>
            </a:r>
            <a:r>
              <a:rPr dirty="0" sz="1700" spc="5">
                <a:latin typeface="Calibri Light"/>
                <a:cs typeface="Calibri Light"/>
              </a:rPr>
              <a:t> </a:t>
            </a:r>
            <a:r>
              <a:rPr dirty="0" sz="1700" spc="-10">
                <a:latin typeface="Calibri Light"/>
                <a:cs typeface="Calibri Light"/>
              </a:rPr>
              <a:t>matter</a:t>
            </a:r>
            <a:r>
              <a:rPr dirty="0" sz="1700" spc="-15">
                <a:latin typeface="Calibri Light"/>
                <a:cs typeface="Calibri Light"/>
              </a:rPr>
              <a:t> </a:t>
            </a:r>
            <a:r>
              <a:rPr dirty="0" sz="1700" spc="-5">
                <a:latin typeface="Calibri Light"/>
                <a:cs typeface="Calibri Light"/>
              </a:rPr>
              <a:t>where</a:t>
            </a:r>
            <a:r>
              <a:rPr dirty="0" sz="1700">
                <a:latin typeface="Calibri Light"/>
                <a:cs typeface="Calibri Light"/>
              </a:rPr>
              <a:t> </a:t>
            </a:r>
            <a:r>
              <a:rPr dirty="0" sz="1700" spc="-10">
                <a:latin typeface="Calibri Light"/>
                <a:cs typeface="Calibri Light"/>
              </a:rPr>
              <a:t>your</a:t>
            </a:r>
            <a:r>
              <a:rPr dirty="0" sz="1700" spc="-15">
                <a:latin typeface="Calibri Light"/>
                <a:cs typeface="Calibri Light"/>
              </a:rPr>
              <a:t> </a:t>
            </a:r>
            <a:r>
              <a:rPr dirty="0" sz="1700" spc="-10">
                <a:latin typeface="Calibri Light"/>
                <a:cs typeface="Calibri Light"/>
              </a:rPr>
              <a:t>data</a:t>
            </a:r>
            <a:r>
              <a:rPr dirty="0" sz="1700" spc="-15">
                <a:latin typeface="Calibri Light"/>
                <a:cs typeface="Calibri Light"/>
              </a:rPr>
              <a:t> </a:t>
            </a:r>
            <a:r>
              <a:rPr dirty="0" sz="1700">
                <a:latin typeface="Calibri Light"/>
                <a:cs typeface="Calibri Light"/>
              </a:rPr>
              <a:t>is,</a:t>
            </a:r>
            <a:r>
              <a:rPr dirty="0" sz="1700" spc="10">
                <a:latin typeface="Calibri Light"/>
                <a:cs typeface="Calibri Light"/>
              </a:rPr>
              <a:t> </a:t>
            </a:r>
            <a:r>
              <a:rPr dirty="0" sz="1700" spc="-5">
                <a:latin typeface="Calibri Light"/>
                <a:cs typeface="Calibri Light"/>
              </a:rPr>
              <a:t>or what </a:t>
            </a:r>
            <a:r>
              <a:rPr dirty="0" sz="1700" spc="-365">
                <a:latin typeface="Calibri Light"/>
                <a:cs typeface="Calibri Light"/>
              </a:rPr>
              <a:t> </a:t>
            </a:r>
            <a:r>
              <a:rPr dirty="0" sz="1700">
                <a:latin typeface="Calibri Light"/>
                <a:cs typeface="Calibri Light"/>
              </a:rPr>
              <a:t>kind</a:t>
            </a:r>
            <a:r>
              <a:rPr dirty="0" sz="1700" spc="-5">
                <a:latin typeface="Calibri Light"/>
                <a:cs typeface="Calibri Light"/>
              </a:rPr>
              <a:t> of</a:t>
            </a:r>
            <a:r>
              <a:rPr dirty="0" sz="1700" spc="5">
                <a:latin typeface="Calibri Light"/>
                <a:cs typeface="Calibri Light"/>
              </a:rPr>
              <a:t> </a:t>
            </a:r>
            <a:r>
              <a:rPr dirty="0" sz="1700" spc="-5">
                <a:latin typeface="Calibri Light"/>
                <a:cs typeface="Calibri Light"/>
              </a:rPr>
              <a:t>database</a:t>
            </a:r>
            <a:r>
              <a:rPr dirty="0" sz="1700" spc="-15">
                <a:latin typeface="Calibri Light"/>
                <a:cs typeface="Calibri Light"/>
              </a:rPr>
              <a:t> </a:t>
            </a:r>
            <a:r>
              <a:rPr dirty="0" sz="1700">
                <a:latin typeface="Calibri Light"/>
                <a:cs typeface="Calibri Light"/>
              </a:rPr>
              <a:t>it </a:t>
            </a:r>
            <a:r>
              <a:rPr dirty="0" sz="1700" spc="-10">
                <a:latin typeface="Calibri Light"/>
                <a:cs typeface="Calibri Light"/>
              </a:rPr>
              <a:t>lives</a:t>
            </a:r>
            <a:r>
              <a:rPr dirty="0" sz="1700">
                <a:latin typeface="Calibri Light"/>
                <a:cs typeface="Calibri Light"/>
              </a:rPr>
              <a:t> in, </a:t>
            </a:r>
            <a:r>
              <a:rPr dirty="0" sz="1700" spc="-10">
                <a:latin typeface="Calibri Light"/>
                <a:cs typeface="Calibri Light"/>
              </a:rPr>
              <a:t>you</a:t>
            </a:r>
            <a:r>
              <a:rPr dirty="0" sz="1700" spc="-5">
                <a:latin typeface="Calibri Light"/>
                <a:cs typeface="Calibri Light"/>
              </a:rPr>
              <a:t> can</a:t>
            </a:r>
            <a:r>
              <a:rPr dirty="0" sz="1700">
                <a:latin typeface="Calibri Light"/>
                <a:cs typeface="Calibri Light"/>
              </a:rPr>
              <a:t> build </a:t>
            </a:r>
            <a:r>
              <a:rPr dirty="0" sz="1700" spc="5">
                <a:latin typeface="Calibri Light"/>
                <a:cs typeface="Calibri Light"/>
              </a:rPr>
              <a:t> </a:t>
            </a:r>
            <a:r>
              <a:rPr dirty="0" sz="1700" spc="-5">
                <a:latin typeface="Calibri Light"/>
                <a:cs typeface="Calibri Light"/>
              </a:rPr>
              <a:t>dashboards</a:t>
            </a:r>
            <a:endParaRPr sz="1700">
              <a:latin typeface="Calibri Light"/>
              <a:cs typeface="Calibri Light"/>
            </a:endParaRPr>
          </a:p>
          <a:p>
            <a:pPr marL="240665">
              <a:lnSpc>
                <a:spcPts val="1800"/>
              </a:lnSpc>
            </a:pPr>
            <a:r>
              <a:rPr dirty="0" sz="1700" spc="-5">
                <a:latin typeface="Calibri Light"/>
                <a:cs typeface="Calibri Light"/>
              </a:rPr>
              <a:t>seamlessly</a:t>
            </a:r>
            <a:r>
              <a:rPr dirty="0" sz="1700">
                <a:latin typeface="Calibri Light"/>
                <a:cs typeface="Calibri Light"/>
              </a:rPr>
              <a:t> using</a:t>
            </a:r>
            <a:r>
              <a:rPr dirty="0" sz="1700" spc="-5">
                <a:latin typeface="Calibri Light"/>
                <a:cs typeface="Calibri Light"/>
              </a:rPr>
              <a:t> </a:t>
            </a:r>
            <a:r>
              <a:rPr dirty="0" sz="1700" spc="-15">
                <a:latin typeface="Calibri Light"/>
                <a:cs typeface="Calibri Light"/>
              </a:rPr>
              <a:t>Grafana.</a:t>
            </a:r>
            <a:endParaRPr sz="17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 spc="-10">
                <a:latin typeface="Calibri Light"/>
                <a:cs typeface="Calibri Light"/>
              </a:rPr>
              <a:t>https://grafana.com</a:t>
            </a:r>
            <a:r>
              <a:rPr dirty="0" sz="1700">
                <a:latin typeface="Calibri Light"/>
                <a:cs typeface="Calibri Light"/>
              </a:rPr>
              <a:t> </a:t>
            </a:r>
            <a:r>
              <a:rPr dirty="0" sz="1700" spc="-10">
                <a:latin typeface="Calibri Light"/>
                <a:cs typeface="Calibri Light"/>
              </a:rPr>
              <a:t>grafana/testimonials</a:t>
            </a:r>
            <a:endParaRPr sz="1700">
              <a:latin typeface="Calibri Light"/>
              <a:cs typeface="Calibri 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9047" y="1914144"/>
            <a:ext cx="5412983" cy="2990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453" y="583437"/>
            <a:ext cx="31394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/>
              <a:t>Why</a:t>
            </a:r>
            <a:r>
              <a:rPr dirty="0" sz="4000" spc="-70"/>
              <a:t> </a:t>
            </a:r>
            <a:r>
              <a:rPr dirty="0" sz="4000" spc="-25"/>
              <a:t>Grafana??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556003" y="2473451"/>
            <a:ext cx="9613900" cy="876300"/>
            <a:chOff x="1556003" y="2473451"/>
            <a:chExt cx="9613900" cy="876300"/>
          </a:xfrm>
        </p:grpSpPr>
        <p:sp>
          <p:nvSpPr>
            <p:cNvPr id="4" name="object 4"/>
            <p:cNvSpPr/>
            <p:nvPr/>
          </p:nvSpPr>
          <p:spPr>
            <a:xfrm>
              <a:off x="1556003" y="2473451"/>
              <a:ext cx="9613900" cy="876300"/>
            </a:xfrm>
            <a:custGeom>
              <a:avLst/>
              <a:gdLst/>
              <a:ahLst/>
              <a:cxnLst/>
              <a:rect l="l" t="t" r="r" b="b"/>
              <a:pathLst>
                <a:path w="9613900" h="876300">
                  <a:moveTo>
                    <a:pt x="9525762" y="0"/>
                  </a:moveTo>
                  <a:lnTo>
                    <a:pt x="87629" y="0"/>
                  </a:lnTo>
                  <a:lnTo>
                    <a:pt x="53524" y="6887"/>
                  </a:lnTo>
                  <a:lnTo>
                    <a:pt x="25669" y="25669"/>
                  </a:lnTo>
                  <a:lnTo>
                    <a:pt x="6887" y="53524"/>
                  </a:lnTo>
                  <a:lnTo>
                    <a:pt x="0" y="87630"/>
                  </a:lnTo>
                  <a:lnTo>
                    <a:pt x="0" y="788670"/>
                  </a:lnTo>
                  <a:lnTo>
                    <a:pt x="6887" y="822775"/>
                  </a:lnTo>
                  <a:lnTo>
                    <a:pt x="25669" y="850630"/>
                  </a:lnTo>
                  <a:lnTo>
                    <a:pt x="53524" y="869412"/>
                  </a:lnTo>
                  <a:lnTo>
                    <a:pt x="87629" y="876300"/>
                  </a:lnTo>
                  <a:lnTo>
                    <a:pt x="9525762" y="876300"/>
                  </a:lnTo>
                  <a:lnTo>
                    <a:pt x="9559867" y="869412"/>
                  </a:lnTo>
                  <a:lnTo>
                    <a:pt x="9587722" y="850630"/>
                  </a:lnTo>
                  <a:lnTo>
                    <a:pt x="9606504" y="822775"/>
                  </a:lnTo>
                  <a:lnTo>
                    <a:pt x="9613392" y="788670"/>
                  </a:lnTo>
                  <a:lnTo>
                    <a:pt x="9613392" y="87630"/>
                  </a:lnTo>
                  <a:lnTo>
                    <a:pt x="9606504" y="53524"/>
                  </a:lnTo>
                  <a:lnTo>
                    <a:pt x="9587722" y="25669"/>
                  </a:lnTo>
                  <a:lnTo>
                    <a:pt x="9559867" y="6887"/>
                  </a:lnTo>
                  <a:lnTo>
                    <a:pt x="9525762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179" y="2670047"/>
              <a:ext cx="483107" cy="483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21179" y="2670047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5" h="483235">
                  <a:moveTo>
                    <a:pt x="0" y="483108"/>
                  </a:moveTo>
                  <a:lnTo>
                    <a:pt x="483107" y="483108"/>
                  </a:lnTo>
                  <a:lnTo>
                    <a:pt x="483107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556003" y="3605784"/>
            <a:ext cx="9613900" cy="876300"/>
            <a:chOff x="1556003" y="3605784"/>
            <a:chExt cx="9613900" cy="876300"/>
          </a:xfrm>
        </p:grpSpPr>
        <p:sp>
          <p:nvSpPr>
            <p:cNvPr id="8" name="object 8"/>
            <p:cNvSpPr/>
            <p:nvPr/>
          </p:nvSpPr>
          <p:spPr>
            <a:xfrm>
              <a:off x="1556003" y="3605784"/>
              <a:ext cx="9613900" cy="876300"/>
            </a:xfrm>
            <a:custGeom>
              <a:avLst/>
              <a:gdLst/>
              <a:ahLst/>
              <a:cxnLst/>
              <a:rect l="l" t="t" r="r" b="b"/>
              <a:pathLst>
                <a:path w="9613900" h="876300">
                  <a:moveTo>
                    <a:pt x="9525762" y="0"/>
                  </a:moveTo>
                  <a:lnTo>
                    <a:pt x="87629" y="0"/>
                  </a:lnTo>
                  <a:lnTo>
                    <a:pt x="53524" y="6887"/>
                  </a:lnTo>
                  <a:lnTo>
                    <a:pt x="25669" y="25669"/>
                  </a:lnTo>
                  <a:lnTo>
                    <a:pt x="6887" y="53524"/>
                  </a:lnTo>
                  <a:lnTo>
                    <a:pt x="0" y="87629"/>
                  </a:lnTo>
                  <a:lnTo>
                    <a:pt x="0" y="788669"/>
                  </a:lnTo>
                  <a:lnTo>
                    <a:pt x="6887" y="822775"/>
                  </a:lnTo>
                  <a:lnTo>
                    <a:pt x="25669" y="850630"/>
                  </a:lnTo>
                  <a:lnTo>
                    <a:pt x="53524" y="869412"/>
                  </a:lnTo>
                  <a:lnTo>
                    <a:pt x="87629" y="876299"/>
                  </a:lnTo>
                  <a:lnTo>
                    <a:pt x="9525762" y="876299"/>
                  </a:lnTo>
                  <a:lnTo>
                    <a:pt x="9559867" y="869412"/>
                  </a:lnTo>
                  <a:lnTo>
                    <a:pt x="9587722" y="850630"/>
                  </a:lnTo>
                  <a:lnTo>
                    <a:pt x="9606504" y="822775"/>
                  </a:lnTo>
                  <a:lnTo>
                    <a:pt x="9613392" y="788669"/>
                  </a:lnTo>
                  <a:lnTo>
                    <a:pt x="9613392" y="87629"/>
                  </a:lnTo>
                  <a:lnTo>
                    <a:pt x="9606504" y="53524"/>
                  </a:lnTo>
                  <a:lnTo>
                    <a:pt x="9587722" y="25669"/>
                  </a:lnTo>
                  <a:lnTo>
                    <a:pt x="9559867" y="6887"/>
                  </a:lnTo>
                  <a:lnTo>
                    <a:pt x="9525762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179" y="3767328"/>
              <a:ext cx="483107" cy="4815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21179" y="3767328"/>
              <a:ext cx="483234" cy="481965"/>
            </a:xfrm>
            <a:custGeom>
              <a:avLst/>
              <a:gdLst/>
              <a:ahLst/>
              <a:cxnLst/>
              <a:rect l="l" t="t" r="r" b="b"/>
              <a:pathLst>
                <a:path w="483235" h="481964">
                  <a:moveTo>
                    <a:pt x="0" y="481584"/>
                  </a:moveTo>
                  <a:lnTo>
                    <a:pt x="483107" y="481584"/>
                  </a:lnTo>
                  <a:lnTo>
                    <a:pt x="483107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556003" y="4666488"/>
            <a:ext cx="9613900" cy="876300"/>
            <a:chOff x="1556003" y="4666488"/>
            <a:chExt cx="9613900" cy="876300"/>
          </a:xfrm>
        </p:grpSpPr>
        <p:sp>
          <p:nvSpPr>
            <p:cNvPr id="12" name="object 12"/>
            <p:cNvSpPr/>
            <p:nvPr/>
          </p:nvSpPr>
          <p:spPr>
            <a:xfrm>
              <a:off x="1556003" y="4666488"/>
              <a:ext cx="9613900" cy="876300"/>
            </a:xfrm>
            <a:custGeom>
              <a:avLst/>
              <a:gdLst/>
              <a:ahLst/>
              <a:cxnLst/>
              <a:rect l="l" t="t" r="r" b="b"/>
              <a:pathLst>
                <a:path w="9613900" h="876300">
                  <a:moveTo>
                    <a:pt x="9525762" y="0"/>
                  </a:moveTo>
                  <a:lnTo>
                    <a:pt x="87629" y="0"/>
                  </a:lnTo>
                  <a:lnTo>
                    <a:pt x="53524" y="6887"/>
                  </a:lnTo>
                  <a:lnTo>
                    <a:pt x="25669" y="25669"/>
                  </a:lnTo>
                  <a:lnTo>
                    <a:pt x="6887" y="53524"/>
                  </a:lnTo>
                  <a:lnTo>
                    <a:pt x="0" y="87630"/>
                  </a:lnTo>
                  <a:lnTo>
                    <a:pt x="0" y="788670"/>
                  </a:lnTo>
                  <a:lnTo>
                    <a:pt x="6887" y="822775"/>
                  </a:lnTo>
                  <a:lnTo>
                    <a:pt x="25669" y="850630"/>
                  </a:lnTo>
                  <a:lnTo>
                    <a:pt x="53524" y="869412"/>
                  </a:lnTo>
                  <a:lnTo>
                    <a:pt x="87629" y="876300"/>
                  </a:lnTo>
                  <a:lnTo>
                    <a:pt x="9525762" y="876300"/>
                  </a:lnTo>
                  <a:lnTo>
                    <a:pt x="9559867" y="869412"/>
                  </a:lnTo>
                  <a:lnTo>
                    <a:pt x="9587722" y="850630"/>
                  </a:lnTo>
                  <a:lnTo>
                    <a:pt x="9606504" y="822775"/>
                  </a:lnTo>
                  <a:lnTo>
                    <a:pt x="9613392" y="788670"/>
                  </a:lnTo>
                  <a:lnTo>
                    <a:pt x="9613392" y="87630"/>
                  </a:lnTo>
                  <a:lnTo>
                    <a:pt x="9606504" y="53524"/>
                  </a:lnTo>
                  <a:lnTo>
                    <a:pt x="9587722" y="25669"/>
                  </a:lnTo>
                  <a:lnTo>
                    <a:pt x="9559867" y="6887"/>
                  </a:lnTo>
                  <a:lnTo>
                    <a:pt x="9525762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179" y="4863084"/>
              <a:ext cx="483107" cy="48310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21179" y="4863084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5" h="483235">
                  <a:moveTo>
                    <a:pt x="0" y="483108"/>
                  </a:moveTo>
                  <a:lnTo>
                    <a:pt x="483107" y="483108"/>
                  </a:lnTo>
                  <a:lnTo>
                    <a:pt x="483107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649473" y="2717037"/>
            <a:ext cx="5755640" cy="2383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Calibri"/>
                <a:cs typeface="Calibri"/>
              </a:rPr>
              <a:t>Advanced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visualization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rich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metrics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dashboard</a:t>
            </a:r>
            <a:endParaRPr sz="2200">
              <a:latin typeface="Calibri"/>
              <a:cs typeface="Calibri"/>
            </a:endParaRPr>
          </a:p>
          <a:p>
            <a:pPr marL="12700" marR="1991995">
              <a:lnSpc>
                <a:spcPct val="276200"/>
              </a:lnSpc>
              <a:spcBef>
                <a:spcPts val="1345"/>
              </a:spcBef>
            </a:pPr>
            <a:r>
              <a:rPr dirty="0" sz="2200" spc="-10">
                <a:latin typeface="Calibri"/>
                <a:cs typeface="Calibri"/>
              </a:rPr>
              <a:t>Reporting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monitoring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server.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Alert </a:t>
            </a:r>
            <a:r>
              <a:rPr dirty="0" sz="2200" spc="-10">
                <a:latin typeface="Calibri"/>
                <a:cs typeface="Calibri"/>
              </a:rPr>
              <a:t>Notification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feature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1259789"/>
            <a:ext cx="480060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10"/>
              <a:t>Scope</a:t>
            </a:r>
            <a:r>
              <a:rPr dirty="0" sz="5000" spc="-30"/>
              <a:t> </a:t>
            </a:r>
            <a:r>
              <a:rPr dirty="0" sz="5000"/>
              <a:t>of</a:t>
            </a:r>
            <a:r>
              <a:rPr dirty="0" sz="5000" spc="-30"/>
              <a:t> </a:t>
            </a:r>
            <a:r>
              <a:rPr dirty="0" sz="5000" spc="-35"/>
              <a:t>Grafana</a:t>
            </a:r>
            <a:r>
              <a:rPr dirty="0" sz="5000" spc="-60"/>
              <a:t> </a:t>
            </a:r>
            <a:r>
              <a:rPr dirty="0" sz="5000"/>
              <a:t>?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624636" y="2338911"/>
            <a:ext cx="3293745" cy="85090"/>
            <a:chOff x="624636" y="2338911"/>
            <a:chExt cx="3293745" cy="85090"/>
          </a:xfrm>
        </p:grpSpPr>
        <p:sp>
          <p:nvSpPr>
            <p:cNvPr id="4" name="object 4"/>
            <p:cNvSpPr/>
            <p:nvPr/>
          </p:nvSpPr>
          <p:spPr>
            <a:xfrm>
              <a:off x="643889" y="2362818"/>
              <a:ext cx="3255645" cy="40005"/>
            </a:xfrm>
            <a:custGeom>
              <a:avLst/>
              <a:gdLst/>
              <a:ahLst/>
              <a:cxnLst/>
              <a:rect l="l" t="t" r="r" b="b"/>
              <a:pathLst>
                <a:path w="3255645" h="40005">
                  <a:moveTo>
                    <a:pt x="951941" y="23"/>
                  </a:moveTo>
                  <a:lnTo>
                    <a:pt x="910692" y="0"/>
                  </a:lnTo>
                  <a:lnTo>
                    <a:pt x="870783" y="747"/>
                  </a:lnTo>
                  <a:lnTo>
                    <a:pt x="830133" y="2115"/>
                  </a:lnTo>
                  <a:lnTo>
                    <a:pt x="682926" y="8452"/>
                  </a:lnTo>
                  <a:lnTo>
                    <a:pt x="558271" y="12970"/>
                  </a:lnTo>
                  <a:lnTo>
                    <a:pt x="409554" y="18911"/>
                  </a:lnTo>
                  <a:lnTo>
                    <a:pt x="365953" y="20334"/>
                  </a:lnTo>
                  <a:lnTo>
                    <a:pt x="322995" y="21289"/>
                  </a:lnTo>
                  <a:lnTo>
                    <a:pt x="279274" y="21661"/>
                  </a:lnTo>
                  <a:lnTo>
                    <a:pt x="233383" y="21338"/>
                  </a:lnTo>
                  <a:lnTo>
                    <a:pt x="183916" y="20205"/>
                  </a:lnTo>
                  <a:lnTo>
                    <a:pt x="129467" y="18149"/>
                  </a:lnTo>
                  <a:lnTo>
                    <a:pt x="68630" y="15056"/>
                  </a:lnTo>
                  <a:lnTo>
                    <a:pt x="0" y="10811"/>
                  </a:lnTo>
                  <a:lnTo>
                    <a:pt x="368" y="17669"/>
                  </a:lnTo>
                  <a:lnTo>
                    <a:pt x="838" y="20336"/>
                  </a:lnTo>
                  <a:lnTo>
                    <a:pt x="0" y="29099"/>
                  </a:lnTo>
                  <a:lnTo>
                    <a:pt x="45461" y="28816"/>
                  </a:lnTo>
                  <a:lnTo>
                    <a:pt x="90446" y="28905"/>
                  </a:lnTo>
                  <a:lnTo>
                    <a:pt x="135407" y="29276"/>
                  </a:lnTo>
                  <a:lnTo>
                    <a:pt x="375756" y="32283"/>
                  </a:lnTo>
                  <a:lnTo>
                    <a:pt x="430114" y="32495"/>
                  </a:lnTo>
                  <a:lnTo>
                    <a:pt x="487627" y="32372"/>
                  </a:lnTo>
                  <a:lnTo>
                    <a:pt x="548750" y="31823"/>
                  </a:lnTo>
                  <a:lnTo>
                    <a:pt x="613936" y="30762"/>
                  </a:lnTo>
                  <a:lnTo>
                    <a:pt x="752525" y="27588"/>
                  </a:lnTo>
                  <a:lnTo>
                    <a:pt x="815491" y="26932"/>
                  </a:lnTo>
                  <a:lnTo>
                    <a:pt x="873298" y="26966"/>
                  </a:lnTo>
                  <a:lnTo>
                    <a:pt x="926705" y="27526"/>
                  </a:lnTo>
                  <a:lnTo>
                    <a:pt x="976472" y="28447"/>
                  </a:lnTo>
                  <a:lnTo>
                    <a:pt x="1111518" y="31735"/>
                  </a:lnTo>
                  <a:lnTo>
                    <a:pt x="1154314" y="32458"/>
                  </a:lnTo>
                  <a:lnTo>
                    <a:pt x="1197265" y="32720"/>
                  </a:lnTo>
                  <a:lnTo>
                    <a:pt x="1241131" y="32357"/>
                  </a:lnTo>
                  <a:lnTo>
                    <a:pt x="1286670" y="31205"/>
                  </a:lnTo>
                  <a:lnTo>
                    <a:pt x="1389143" y="26494"/>
                  </a:lnTo>
                  <a:lnTo>
                    <a:pt x="1437057" y="24823"/>
                  </a:lnTo>
                  <a:lnTo>
                    <a:pt x="1480302" y="23947"/>
                  </a:lnTo>
                  <a:lnTo>
                    <a:pt x="1520795" y="23729"/>
                  </a:lnTo>
                  <a:lnTo>
                    <a:pt x="1560450" y="24033"/>
                  </a:lnTo>
                  <a:lnTo>
                    <a:pt x="1749023" y="27708"/>
                  </a:lnTo>
                  <a:lnTo>
                    <a:pt x="1813236" y="28555"/>
                  </a:lnTo>
                  <a:lnTo>
                    <a:pt x="1888109" y="29099"/>
                  </a:lnTo>
                  <a:lnTo>
                    <a:pt x="1951082" y="28991"/>
                  </a:lnTo>
                  <a:lnTo>
                    <a:pt x="2012907" y="28233"/>
                  </a:lnTo>
                  <a:lnTo>
                    <a:pt x="2073418" y="26991"/>
                  </a:lnTo>
                  <a:lnTo>
                    <a:pt x="2132445" y="25434"/>
                  </a:lnTo>
                  <a:lnTo>
                    <a:pt x="2298954" y="20527"/>
                  </a:lnTo>
                  <a:lnTo>
                    <a:pt x="2350372" y="19369"/>
                  </a:lnTo>
                  <a:lnTo>
                    <a:pt x="2399469" y="18727"/>
                  </a:lnTo>
                  <a:lnTo>
                    <a:pt x="2446077" y="18769"/>
                  </a:lnTo>
                  <a:lnTo>
                    <a:pt x="2490028" y="19660"/>
                  </a:lnTo>
                  <a:lnTo>
                    <a:pt x="2531154" y="21568"/>
                  </a:lnTo>
                  <a:lnTo>
                    <a:pt x="2569288" y="24659"/>
                  </a:lnTo>
                  <a:lnTo>
                    <a:pt x="2604262" y="29099"/>
                  </a:lnTo>
                  <a:lnTo>
                    <a:pt x="2643589" y="33817"/>
                  </a:lnTo>
                  <a:lnTo>
                    <a:pt x="2689040" y="36974"/>
                  </a:lnTo>
                  <a:lnTo>
                    <a:pt x="2739433" y="38781"/>
                  </a:lnTo>
                  <a:lnTo>
                    <a:pt x="2793586" y="39450"/>
                  </a:lnTo>
                  <a:lnTo>
                    <a:pt x="2850318" y="39192"/>
                  </a:lnTo>
                  <a:lnTo>
                    <a:pt x="2908448" y="38218"/>
                  </a:lnTo>
                  <a:lnTo>
                    <a:pt x="2966795" y="36740"/>
                  </a:lnTo>
                  <a:lnTo>
                    <a:pt x="3178718" y="30003"/>
                  </a:lnTo>
                  <a:lnTo>
                    <a:pt x="3220426" y="29170"/>
                  </a:lnTo>
                  <a:lnTo>
                    <a:pt x="3255264" y="29099"/>
                  </a:lnTo>
                  <a:lnTo>
                    <a:pt x="3255645" y="20336"/>
                  </a:lnTo>
                  <a:lnTo>
                    <a:pt x="3255010" y="15256"/>
                  </a:lnTo>
                  <a:lnTo>
                    <a:pt x="3255264" y="10811"/>
                  </a:lnTo>
                  <a:lnTo>
                    <a:pt x="3201583" y="15835"/>
                  </a:lnTo>
                  <a:lnTo>
                    <a:pt x="3146724" y="18950"/>
                  </a:lnTo>
                  <a:lnTo>
                    <a:pt x="3091083" y="20431"/>
                  </a:lnTo>
                  <a:lnTo>
                    <a:pt x="3035056" y="20552"/>
                  </a:lnTo>
                  <a:lnTo>
                    <a:pt x="2979039" y="19588"/>
                  </a:lnTo>
                  <a:lnTo>
                    <a:pt x="2923428" y="17816"/>
                  </a:lnTo>
                  <a:lnTo>
                    <a:pt x="2868620" y="15508"/>
                  </a:lnTo>
                  <a:lnTo>
                    <a:pt x="2712974" y="8130"/>
                  </a:lnTo>
                  <a:lnTo>
                    <a:pt x="2665338" y="6435"/>
                  </a:lnTo>
                  <a:lnTo>
                    <a:pt x="2620487" y="5581"/>
                  </a:lnTo>
                  <a:lnTo>
                    <a:pt x="2578816" y="5842"/>
                  </a:lnTo>
                  <a:lnTo>
                    <a:pt x="2540721" y="7494"/>
                  </a:lnTo>
                  <a:lnTo>
                    <a:pt x="2463528" y="15080"/>
                  </a:lnTo>
                  <a:lnTo>
                    <a:pt x="2415144" y="17496"/>
                  </a:lnTo>
                  <a:lnTo>
                    <a:pt x="2362579" y="18384"/>
                  </a:lnTo>
                  <a:lnTo>
                    <a:pt x="2306964" y="18064"/>
                  </a:lnTo>
                  <a:lnTo>
                    <a:pt x="2249432" y="16861"/>
                  </a:lnTo>
                  <a:lnTo>
                    <a:pt x="2191115" y="15097"/>
                  </a:lnTo>
                  <a:lnTo>
                    <a:pt x="2076652" y="11178"/>
                  </a:lnTo>
                  <a:lnTo>
                    <a:pt x="2022770" y="9668"/>
                  </a:lnTo>
                  <a:lnTo>
                    <a:pt x="1972631" y="8889"/>
                  </a:lnTo>
                  <a:lnTo>
                    <a:pt x="1927367" y="9162"/>
                  </a:lnTo>
                  <a:lnTo>
                    <a:pt x="1888109" y="10811"/>
                  </a:lnTo>
                  <a:lnTo>
                    <a:pt x="1854929" y="12896"/>
                  </a:lnTo>
                  <a:lnTo>
                    <a:pt x="1817241" y="14917"/>
                  </a:lnTo>
                  <a:lnTo>
                    <a:pt x="1775479" y="16809"/>
                  </a:lnTo>
                  <a:lnTo>
                    <a:pt x="1730080" y="18509"/>
                  </a:lnTo>
                  <a:lnTo>
                    <a:pt x="1681479" y="19952"/>
                  </a:lnTo>
                  <a:lnTo>
                    <a:pt x="1630114" y="21075"/>
                  </a:lnTo>
                  <a:lnTo>
                    <a:pt x="1576419" y="21813"/>
                  </a:lnTo>
                  <a:lnTo>
                    <a:pt x="1520830" y="22101"/>
                  </a:lnTo>
                  <a:lnTo>
                    <a:pt x="1463785" y="21877"/>
                  </a:lnTo>
                  <a:lnTo>
                    <a:pt x="1405718" y="21075"/>
                  </a:lnTo>
                  <a:lnTo>
                    <a:pt x="1347065" y="19632"/>
                  </a:lnTo>
                  <a:lnTo>
                    <a:pt x="1288263" y="17483"/>
                  </a:lnTo>
                  <a:lnTo>
                    <a:pt x="1229748" y="14564"/>
                  </a:lnTo>
                  <a:lnTo>
                    <a:pt x="1104537" y="6211"/>
                  </a:lnTo>
                  <a:lnTo>
                    <a:pt x="1046782" y="2979"/>
                  </a:lnTo>
                  <a:lnTo>
                    <a:pt x="996610" y="966"/>
                  </a:lnTo>
                  <a:lnTo>
                    <a:pt x="951941" y="2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3686" y="2357961"/>
              <a:ext cx="3255645" cy="46990"/>
            </a:xfrm>
            <a:custGeom>
              <a:avLst/>
              <a:gdLst/>
              <a:ahLst/>
              <a:cxnLst/>
              <a:rect l="l" t="t" r="r" b="b"/>
              <a:pathLst>
                <a:path w="3255645" h="46989">
                  <a:moveTo>
                    <a:pt x="203" y="15668"/>
                  </a:moveTo>
                  <a:lnTo>
                    <a:pt x="59845" y="10650"/>
                  </a:lnTo>
                  <a:lnTo>
                    <a:pt x="118558" y="6628"/>
                  </a:lnTo>
                  <a:lnTo>
                    <a:pt x="176179" y="3577"/>
                  </a:lnTo>
                  <a:lnTo>
                    <a:pt x="232544" y="1472"/>
                  </a:lnTo>
                  <a:lnTo>
                    <a:pt x="287492" y="288"/>
                  </a:lnTo>
                  <a:lnTo>
                    <a:pt x="340858" y="0"/>
                  </a:lnTo>
                  <a:lnTo>
                    <a:pt x="392479" y="581"/>
                  </a:lnTo>
                  <a:lnTo>
                    <a:pt x="442193" y="2009"/>
                  </a:lnTo>
                  <a:lnTo>
                    <a:pt x="489835" y="4256"/>
                  </a:lnTo>
                  <a:lnTo>
                    <a:pt x="535244" y="7298"/>
                  </a:lnTo>
                  <a:lnTo>
                    <a:pt x="578255" y="11111"/>
                  </a:lnTo>
                  <a:lnTo>
                    <a:pt x="618705" y="15668"/>
                  </a:lnTo>
                  <a:lnTo>
                    <a:pt x="655602" y="19572"/>
                  </a:lnTo>
                  <a:lnTo>
                    <a:pt x="694178" y="22295"/>
                  </a:lnTo>
                  <a:lnTo>
                    <a:pt x="734574" y="23982"/>
                  </a:lnTo>
                  <a:lnTo>
                    <a:pt x="776931" y="24777"/>
                  </a:lnTo>
                  <a:lnTo>
                    <a:pt x="821391" y="24825"/>
                  </a:lnTo>
                  <a:lnTo>
                    <a:pt x="868094" y="24270"/>
                  </a:lnTo>
                  <a:lnTo>
                    <a:pt x="917183" y="23258"/>
                  </a:lnTo>
                  <a:lnTo>
                    <a:pt x="968797" y="21932"/>
                  </a:lnTo>
                  <a:lnTo>
                    <a:pt x="1023078" y="20438"/>
                  </a:lnTo>
                  <a:lnTo>
                    <a:pt x="1080167" y="18920"/>
                  </a:lnTo>
                  <a:lnTo>
                    <a:pt x="1140206" y="17522"/>
                  </a:lnTo>
                  <a:lnTo>
                    <a:pt x="1203334" y="16390"/>
                  </a:lnTo>
                  <a:lnTo>
                    <a:pt x="1269695" y="15668"/>
                  </a:lnTo>
                  <a:lnTo>
                    <a:pt x="1335573" y="15443"/>
                  </a:lnTo>
                  <a:lnTo>
                    <a:pt x="1397479" y="15638"/>
                  </a:lnTo>
                  <a:lnTo>
                    <a:pt x="1455893" y="16147"/>
                  </a:lnTo>
                  <a:lnTo>
                    <a:pt x="1511294" y="16867"/>
                  </a:lnTo>
                  <a:lnTo>
                    <a:pt x="1564161" y="17694"/>
                  </a:lnTo>
                  <a:lnTo>
                    <a:pt x="1614972" y="18523"/>
                  </a:lnTo>
                  <a:lnTo>
                    <a:pt x="1664207" y="19252"/>
                  </a:lnTo>
                  <a:lnTo>
                    <a:pt x="1712345" y="19775"/>
                  </a:lnTo>
                  <a:lnTo>
                    <a:pt x="1759864" y="19988"/>
                  </a:lnTo>
                  <a:lnTo>
                    <a:pt x="1807243" y="19789"/>
                  </a:lnTo>
                  <a:lnTo>
                    <a:pt x="1854963" y="19071"/>
                  </a:lnTo>
                  <a:lnTo>
                    <a:pt x="1903500" y="17732"/>
                  </a:lnTo>
                  <a:lnTo>
                    <a:pt x="1953336" y="15668"/>
                  </a:lnTo>
                  <a:lnTo>
                    <a:pt x="2005009" y="13799"/>
                  </a:lnTo>
                  <a:lnTo>
                    <a:pt x="2058446" y="12982"/>
                  </a:lnTo>
                  <a:lnTo>
                    <a:pt x="2113210" y="13015"/>
                  </a:lnTo>
                  <a:lnTo>
                    <a:pt x="2168858" y="13695"/>
                  </a:lnTo>
                  <a:lnTo>
                    <a:pt x="2224952" y="14822"/>
                  </a:lnTo>
                  <a:lnTo>
                    <a:pt x="2281053" y="16193"/>
                  </a:lnTo>
                  <a:lnTo>
                    <a:pt x="2336719" y="17606"/>
                  </a:lnTo>
                  <a:lnTo>
                    <a:pt x="2391511" y="18859"/>
                  </a:lnTo>
                  <a:lnTo>
                    <a:pt x="2444991" y="19751"/>
                  </a:lnTo>
                  <a:lnTo>
                    <a:pt x="2496717" y="20080"/>
                  </a:lnTo>
                  <a:lnTo>
                    <a:pt x="2546249" y="19644"/>
                  </a:lnTo>
                  <a:lnTo>
                    <a:pt x="2593149" y="18240"/>
                  </a:lnTo>
                  <a:lnTo>
                    <a:pt x="2636977" y="15668"/>
                  </a:lnTo>
                  <a:lnTo>
                    <a:pt x="2684956" y="12838"/>
                  </a:lnTo>
                  <a:lnTo>
                    <a:pt x="2736916" y="11197"/>
                  </a:lnTo>
                  <a:lnTo>
                    <a:pt x="2791855" y="10542"/>
                  </a:lnTo>
                  <a:lnTo>
                    <a:pt x="2848775" y="10673"/>
                  </a:lnTo>
                  <a:lnTo>
                    <a:pt x="2906676" y="11385"/>
                  </a:lnTo>
                  <a:lnTo>
                    <a:pt x="2964557" y="12477"/>
                  </a:lnTo>
                  <a:lnTo>
                    <a:pt x="3021420" y="13747"/>
                  </a:lnTo>
                  <a:lnTo>
                    <a:pt x="3076265" y="14991"/>
                  </a:lnTo>
                  <a:lnTo>
                    <a:pt x="3128092" y="16007"/>
                  </a:lnTo>
                  <a:lnTo>
                    <a:pt x="3175901" y="16594"/>
                  </a:lnTo>
                  <a:lnTo>
                    <a:pt x="3218692" y="16549"/>
                  </a:lnTo>
                  <a:lnTo>
                    <a:pt x="3255467" y="15668"/>
                  </a:lnTo>
                  <a:lnTo>
                    <a:pt x="3254705" y="23796"/>
                  </a:lnTo>
                  <a:lnTo>
                    <a:pt x="3255086" y="27733"/>
                  </a:lnTo>
                  <a:lnTo>
                    <a:pt x="3255467" y="33956"/>
                  </a:lnTo>
                  <a:lnTo>
                    <a:pt x="3216374" y="34716"/>
                  </a:lnTo>
                  <a:lnTo>
                    <a:pt x="3171163" y="34943"/>
                  </a:lnTo>
                  <a:lnTo>
                    <a:pt x="3120898" y="34740"/>
                  </a:lnTo>
                  <a:lnTo>
                    <a:pt x="3066647" y="34212"/>
                  </a:lnTo>
                  <a:lnTo>
                    <a:pt x="3009474" y="33463"/>
                  </a:lnTo>
                  <a:lnTo>
                    <a:pt x="2950446" y="32597"/>
                  </a:lnTo>
                  <a:lnTo>
                    <a:pt x="2890627" y="31718"/>
                  </a:lnTo>
                  <a:lnTo>
                    <a:pt x="2831085" y="30930"/>
                  </a:lnTo>
                  <a:lnTo>
                    <a:pt x="2772885" y="30338"/>
                  </a:lnTo>
                  <a:lnTo>
                    <a:pt x="2717092" y="30046"/>
                  </a:lnTo>
                  <a:lnTo>
                    <a:pt x="2664773" y="30158"/>
                  </a:lnTo>
                  <a:lnTo>
                    <a:pt x="2616993" y="30777"/>
                  </a:lnTo>
                  <a:lnTo>
                    <a:pt x="2574818" y="32008"/>
                  </a:lnTo>
                  <a:lnTo>
                    <a:pt x="2539314" y="33956"/>
                  </a:lnTo>
                  <a:lnTo>
                    <a:pt x="2505914" y="35586"/>
                  </a:lnTo>
                  <a:lnTo>
                    <a:pt x="2429882" y="35335"/>
                  </a:lnTo>
                  <a:lnTo>
                    <a:pt x="2387439" y="33956"/>
                  </a:lnTo>
                  <a:lnTo>
                    <a:pt x="2342169" y="32075"/>
                  </a:lnTo>
                  <a:lnTo>
                    <a:pt x="2294169" y="29944"/>
                  </a:lnTo>
                  <a:lnTo>
                    <a:pt x="2243531" y="27812"/>
                  </a:lnTo>
                  <a:lnTo>
                    <a:pt x="2190350" y="25932"/>
                  </a:lnTo>
                  <a:lnTo>
                    <a:pt x="2134722" y="24553"/>
                  </a:lnTo>
                  <a:lnTo>
                    <a:pt x="2076739" y="23926"/>
                  </a:lnTo>
                  <a:lnTo>
                    <a:pt x="2016498" y="24302"/>
                  </a:lnTo>
                  <a:lnTo>
                    <a:pt x="1954091" y="25932"/>
                  </a:lnTo>
                  <a:lnTo>
                    <a:pt x="1889614" y="29066"/>
                  </a:lnTo>
                  <a:lnTo>
                    <a:pt x="1823161" y="33956"/>
                  </a:lnTo>
                  <a:lnTo>
                    <a:pt x="1755167" y="39361"/>
                  </a:lnTo>
                  <a:lnTo>
                    <a:pt x="1695419" y="43109"/>
                  </a:lnTo>
                  <a:lnTo>
                    <a:pt x="1642482" y="45407"/>
                  </a:lnTo>
                  <a:lnTo>
                    <a:pt x="1594923" y="46461"/>
                  </a:lnTo>
                  <a:lnTo>
                    <a:pt x="1551306" y="46477"/>
                  </a:lnTo>
                  <a:lnTo>
                    <a:pt x="1510197" y="45661"/>
                  </a:lnTo>
                  <a:lnTo>
                    <a:pt x="1470162" y="44219"/>
                  </a:lnTo>
                  <a:lnTo>
                    <a:pt x="1429765" y="42357"/>
                  </a:lnTo>
                  <a:lnTo>
                    <a:pt x="1387573" y="40280"/>
                  </a:lnTo>
                  <a:lnTo>
                    <a:pt x="1342151" y="38196"/>
                  </a:lnTo>
                  <a:lnTo>
                    <a:pt x="1292064" y="36310"/>
                  </a:lnTo>
                  <a:lnTo>
                    <a:pt x="1235878" y="34828"/>
                  </a:lnTo>
                  <a:lnTo>
                    <a:pt x="1172159" y="33956"/>
                  </a:lnTo>
                  <a:lnTo>
                    <a:pt x="1133587" y="33803"/>
                  </a:lnTo>
                  <a:lnTo>
                    <a:pt x="1094660" y="33886"/>
                  </a:lnTo>
                  <a:lnTo>
                    <a:pt x="1055269" y="34174"/>
                  </a:lnTo>
                  <a:lnTo>
                    <a:pt x="1015303" y="34634"/>
                  </a:lnTo>
                  <a:lnTo>
                    <a:pt x="974652" y="35236"/>
                  </a:lnTo>
                  <a:lnTo>
                    <a:pt x="933205" y="35946"/>
                  </a:lnTo>
                  <a:lnTo>
                    <a:pt x="890853" y="36734"/>
                  </a:lnTo>
                  <a:lnTo>
                    <a:pt x="847486" y="37567"/>
                  </a:lnTo>
                  <a:lnTo>
                    <a:pt x="802993" y="38415"/>
                  </a:lnTo>
                  <a:lnTo>
                    <a:pt x="757264" y="39244"/>
                  </a:lnTo>
                  <a:lnTo>
                    <a:pt x="710189" y="40024"/>
                  </a:lnTo>
                  <a:lnTo>
                    <a:pt x="661658" y="40723"/>
                  </a:lnTo>
                  <a:lnTo>
                    <a:pt x="611560" y="41308"/>
                  </a:lnTo>
                  <a:lnTo>
                    <a:pt x="559786" y="41749"/>
                  </a:lnTo>
                  <a:lnTo>
                    <a:pt x="506226" y="42013"/>
                  </a:lnTo>
                  <a:lnTo>
                    <a:pt x="450768" y="42068"/>
                  </a:lnTo>
                  <a:lnTo>
                    <a:pt x="393304" y="41884"/>
                  </a:lnTo>
                  <a:lnTo>
                    <a:pt x="333722" y="41427"/>
                  </a:lnTo>
                  <a:lnTo>
                    <a:pt x="271914" y="40667"/>
                  </a:lnTo>
                  <a:lnTo>
                    <a:pt x="207767" y="39572"/>
                  </a:lnTo>
                  <a:lnTo>
                    <a:pt x="141174" y="38110"/>
                  </a:lnTo>
                  <a:lnTo>
                    <a:pt x="72022" y="36248"/>
                  </a:lnTo>
                  <a:lnTo>
                    <a:pt x="203" y="33956"/>
                  </a:lnTo>
                  <a:lnTo>
                    <a:pt x="152" y="28114"/>
                  </a:lnTo>
                  <a:lnTo>
                    <a:pt x="0" y="22145"/>
                  </a:lnTo>
                  <a:lnTo>
                    <a:pt x="203" y="15668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09676" y="2644267"/>
            <a:ext cx="4651375" cy="2021839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40665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20">
                <a:latin typeface="Calibri Light"/>
                <a:cs typeface="Calibri Light"/>
              </a:rPr>
              <a:t>Grafana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has </a:t>
            </a:r>
            <a:r>
              <a:rPr dirty="0" sz="2200" spc="-10">
                <a:latin typeface="Calibri Light"/>
                <a:cs typeface="Calibri Light"/>
              </a:rPr>
              <a:t>been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the</a:t>
            </a:r>
            <a:r>
              <a:rPr dirty="0" sz="2200" spc="-10">
                <a:latin typeface="Calibri Light"/>
                <a:cs typeface="Calibri Light"/>
              </a:rPr>
              <a:t> most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utilized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tool </a:t>
            </a:r>
            <a:r>
              <a:rPr dirty="0" sz="2200" spc="-48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in</a:t>
            </a:r>
            <a:r>
              <a:rPr dirty="0" sz="2200" spc="-1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the</a:t>
            </a:r>
            <a:r>
              <a:rPr dirty="0" sz="2200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market</a:t>
            </a:r>
            <a:r>
              <a:rPr dirty="0" sz="2200" spc="15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in</a:t>
            </a:r>
            <a:r>
              <a:rPr dirty="0" sz="2200" spc="-10">
                <a:latin typeface="Calibri Light"/>
                <a:cs typeface="Calibri Light"/>
              </a:rPr>
              <a:t> various</a:t>
            </a:r>
            <a:r>
              <a:rPr dirty="0" sz="2200" spc="2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domains.</a:t>
            </a:r>
            <a:endParaRPr sz="2200">
              <a:latin typeface="Calibri Light"/>
              <a:cs typeface="Calibri Light"/>
            </a:endParaRPr>
          </a:p>
          <a:p>
            <a:pPr marL="241300" indent="-228600">
              <a:lnSpc>
                <a:spcPts val="2510"/>
              </a:lnSpc>
              <a:spcBef>
                <a:spcPts val="2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20">
                <a:latin typeface="Calibri Light"/>
                <a:cs typeface="Calibri Light"/>
              </a:rPr>
              <a:t>Grafana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provided</a:t>
            </a:r>
            <a:r>
              <a:rPr dirty="0" sz="2200" spc="-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many</a:t>
            </a:r>
            <a:r>
              <a:rPr dirty="0" sz="2200" spc="-10">
                <a:latin typeface="Calibri Light"/>
                <a:cs typeface="Calibri Light"/>
              </a:rPr>
              <a:t> visualization</a:t>
            </a:r>
            <a:endParaRPr sz="2200">
              <a:latin typeface="Calibri Light"/>
              <a:cs typeface="Calibri Light"/>
            </a:endParaRPr>
          </a:p>
          <a:p>
            <a:pPr marL="240665">
              <a:lnSpc>
                <a:spcPts val="2510"/>
              </a:lnSpc>
            </a:pPr>
            <a:r>
              <a:rPr dirty="0" sz="2200" spc="-5">
                <a:latin typeface="Calibri Light"/>
                <a:cs typeface="Calibri Light"/>
              </a:rPr>
              <a:t>plugins.</a:t>
            </a:r>
            <a:endParaRPr sz="2200">
              <a:latin typeface="Calibri Light"/>
              <a:cs typeface="Calibri Light"/>
            </a:endParaRPr>
          </a:p>
          <a:p>
            <a:pPr marL="240665" marR="757555" indent="-228600">
              <a:lnSpc>
                <a:spcPts val="2380"/>
              </a:lnSpc>
              <a:spcBef>
                <a:spcPts val="6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0">
                <a:latin typeface="Calibri Light"/>
                <a:cs typeface="Calibri Light"/>
              </a:rPr>
              <a:t>We</a:t>
            </a:r>
            <a:r>
              <a:rPr dirty="0" sz="2200" spc="5">
                <a:latin typeface="Calibri Light"/>
                <a:cs typeface="Calibri Light"/>
              </a:rPr>
              <a:t> </a:t>
            </a:r>
            <a:r>
              <a:rPr dirty="0" sz="2200" spc="-15">
                <a:latin typeface="Calibri Light"/>
                <a:cs typeface="Calibri Light"/>
              </a:rPr>
              <a:t>can</a:t>
            </a:r>
            <a:r>
              <a:rPr dirty="0" sz="2200" spc="-5">
                <a:latin typeface="Calibri Light"/>
                <a:cs typeface="Calibri Light"/>
              </a:rPr>
              <a:t> add </a:t>
            </a:r>
            <a:r>
              <a:rPr dirty="0" sz="2200" spc="-10">
                <a:latin typeface="Calibri Light"/>
                <a:cs typeface="Calibri Light"/>
              </a:rPr>
              <a:t>our</a:t>
            </a:r>
            <a:r>
              <a:rPr dirty="0" sz="2200" spc="10">
                <a:latin typeface="Calibri Light"/>
                <a:cs typeface="Calibri Light"/>
              </a:rPr>
              <a:t> </a:t>
            </a:r>
            <a:r>
              <a:rPr dirty="0" sz="2200" spc="-10">
                <a:latin typeface="Calibri Light"/>
                <a:cs typeface="Calibri Light"/>
              </a:rPr>
              <a:t>own</a:t>
            </a:r>
            <a:r>
              <a:rPr dirty="0" sz="2200" spc="-5">
                <a:latin typeface="Calibri Light"/>
                <a:cs typeface="Calibri Light"/>
              </a:rPr>
              <a:t> </a:t>
            </a:r>
            <a:r>
              <a:rPr dirty="0" sz="2200" spc="-20">
                <a:latin typeface="Calibri Light"/>
                <a:cs typeface="Calibri Light"/>
              </a:rPr>
              <a:t>customized </a:t>
            </a:r>
            <a:r>
              <a:rPr dirty="0" sz="2200" spc="-480">
                <a:latin typeface="Calibri Light"/>
                <a:cs typeface="Calibri Light"/>
              </a:rPr>
              <a:t> </a:t>
            </a:r>
            <a:r>
              <a:rPr dirty="0" sz="2200" spc="-5">
                <a:latin typeface="Calibri Light"/>
                <a:cs typeface="Calibri Light"/>
              </a:rPr>
              <a:t>plugin.</a:t>
            </a:r>
            <a:endParaRPr sz="2200">
              <a:latin typeface="Calibri Light"/>
              <a:cs typeface="Calibri 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5529" y="1637776"/>
            <a:ext cx="4606004" cy="35824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212" y="169875"/>
            <a:ext cx="31826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20"/>
              <a:t>Architecture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89915" y="1248155"/>
            <a:ext cx="1333500" cy="5309870"/>
            <a:chOff x="89915" y="1248155"/>
            <a:chExt cx="1333500" cy="5309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5" y="2595880"/>
              <a:ext cx="1277112" cy="5245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67027" y="1254251"/>
              <a:ext cx="50800" cy="5297805"/>
            </a:xfrm>
            <a:custGeom>
              <a:avLst/>
              <a:gdLst/>
              <a:ahLst/>
              <a:cxnLst/>
              <a:rect l="l" t="t" r="r" b="b"/>
              <a:pathLst>
                <a:path w="50800" h="5297805">
                  <a:moveTo>
                    <a:pt x="50291" y="0"/>
                  </a:moveTo>
                  <a:lnTo>
                    <a:pt x="0" y="0"/>
                  </a:lnTo>
                  <a:lnTo>
                    <a:pt x="0" y="5297424"/>
                  </a:lnTo>
                  <a:lnTo>
                    <a:pt x="50291" y="5297424"/>
                  </a:lnTo>
                  <a:lnTo>
                    <a:pt x="5029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67027" y="1254251"/>
              <a:ext cx="50800" cy="5297805"/>
            </a:xfrm>
            <a:custGeom>
              <a:avLst/>
              <a:gdLst/>
              <a:ahLst/>
              <a:cxnLst/>
              <a:rect l="l" t="t" r="r" b="b"/>
              <a:pathLst>
                <a:path w="50800" h="5297805">
                  <a:moveTo>
                    <a:pt x="0" y="5297424"/>
                  </a:moveTo>
                  <a:lnTo>
                    <a:pt x="50291" y="5297424"/>
                  </a:lnTo>
                  <a:lnTo>
                    <a:pt x="50291" y="0"/>
                  </a:lnTo>
                  <a:lnTo>
                    <a:pt x="0" y="0"/>
                  </a:lnTo>
                  <a:lnTo>
                    <a:pt x="0" y="5297424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972" y="1932432"/>
            <a:ext cx="385607" cy="6187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184" y="3275314"/>
            <a:ext cx="798576" cy="32870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65175" y="3849623"/>
            <a:ext cx="927100" cy="1806575"/>
            <a:chOff x="265175" y="3849623"/>
            <a:chExt cx="927100" cy="180657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247" y="3849623"/>
              <a:ext cx="492252" cy="5090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175" y="4268723"/>
              <a:ext cx="926591" cy="7178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0371" y="4986527"/>
              <a:ext cx="76200" cy="669290"/>
            </a:xfrm>
            <a:custGeom>
              <a:avLst/>
              <a:gdLst/>
              <a:ahLst/>
              <a:cxnLst/>
              <a:rect l="l" t="t" r="r" b="b"/>
              <a:pathLst>
                <a:path w="76200" h="669289">
                  <a:moveTo>
                    <a:pt x="31750" y="592836"/>
                  </a:moveTo>
                  <a:lnTo>
                    <a:pt x="0" y="592836"/>
                  </a:lnTo>
                  <a:lnTo>
                    <a:pt x="38100" y="669086"/>
                  </a:lnTo>
                  <a:lnTo>
                    <a:pt x="69828" y="605586"/>
                  </a:lnTo>
                  <a:lnTo>
                    <a:pt x="31750" y="605586"/>
                  </a:lnTo>
                  <a:lnTo>
                    <a:pt x="31750" y="592836"/>
                  </a:lnTo>
                  <a:close/>
                </a:path>
                <a:path w="76200" h="669289">
                  <a:moveTo>
                    <a:pt x="44450" y="0"/>
                  </a:moveTo>
                  <a:lnTo>
                    <a:pt x="31750" y="0"/>
                  </a:lnTo>
                  <a:lnTo>
                    <a:pt x="31750" y="605586"/>
                  </a:lnTo>
                  <a:lnTo>
                    <a:pt x="44450" y="605586"/>
                  </a:lnTo>
                  <a:lnTo>
                    <a:pt x="44450" y="0"/>
                  </a:lnTo>
                  <a:close/>
                </a:path>
                <a:path w="76200" h="669289">
                  <a:moveTo>
                    <a:pt x="76200" y="592836"/>
                  </a:moveTo>
                  <a:lnTo>
                    <a:pt x="44450" y="592836"/>
                  </a:lnTo>
                  <a:lnTo>
                    <a:pt x="44450" y="605586"/>
                  </a:lnTo>
                  <a:lnTo>
                    <a:pt x="69828" y="605586"/>
                  </a:lnTo>
                  <a:lnTo>
                    <a:pt x="76200" y="59283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360802" y="1991105"/>
            <a:ext cx="659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24100" y="2622804"/>
            <a:ext cx="771896" cy="74218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508760" y="2886455"/>
            <a:ext cx="645160" cy="250190"/>
            <a:chOff x="1508760" y="2886455"/>
            <a:chExt cx="645160" cy="250190"/>
          </a:xfrm>
        </p:grpSpPr>
        <p:sp>
          <p:nvSpPr>
            <p:cNvPr id="16" name="object 16"/>
            <p:cNvSpPr/>
            <p:nvPr/>
          </p:nvSpPr>
          <p:spPr>
            <a:xfrm>
              <a:off x="1514856" y="2892551"/>
              <a:ext cx="632460" cy="238125"/>
            </a:xfrm>
            <a:custGeom>
              <a:avLst/>
              <a:gdLst/>
              <a:ahLst/>
              <a:cxnLst/>
              <a:rect l="l" t="t" r="r" b="b"/>
              <a:pathLst>
                <a:path w="632460" h="238125">
                  <a:moveTo>
                    <a:pt x="513588" y="0"/>
                  </a:moveTo>
                  <a:lnTo>
                    <a:pt x="513588" y="59436"/>
                  </a:lnTo>
                  <a:lnTo>
                    <a:pt x="0" y="59436"/>
                  </a:lnTo>
                  <a:lnTo>
                    <a:pt x="0" y="178308"/>
                  </a:lnTo>
                  <a:lnTo>
                    <a:pt x="513588" y="178308"/>
                  </a:lnTo>
                  <a:lnTo>
                    <a:pt x="513588" y="237744"/>
                  </a:lnTo>
                  <a:lnTo>
                    <a:pt x="632460" y="11887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14856" y="2892551"/>
              <a:ext cx="632460" cy="238125"/>
            </a:xfrm>
            <a:custGeom>
              <a:avLst/>
              <a:gdLst/>
              <a:ahLst/>
              <a:cxnLst/>
              <a:rect l="l" t="t" r="r" b="b"/>
              <a:pathLst>
                <a:path w="632460" h="238125">
                  <a:moveTo>
                    <a:pt x="0" y="59436"/>
                  </a:moveTo>
                  <a:lnTo>
                    <a:pt x="513588" y="59436"/>
                  </a:lnTo>
                  <a:lnTo>
                    <a:pt x="513588" y="0"/>
                  </a:lnTo>
                  <a:lnTo>
                    <a:pt x="632460" y="118872"/>
                  </a:lnTo>
                  <a:lnTo>
                    <a:pt x="513588" y="237744"/>
                  </a:lnTo>
                  <a:lnTo>
                    <a:pt x="513588" y="178308"/>
                  </a:lnTo>
                  <a:lnTo>
                    <a:pt x="0" y="178308"/>
                  </a:lnTo>
                  <a:lnTo>
                    <a:pt x="0" y="59436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2340864" y="1193038"/>
            <a:ext cx="1646555" cy="5311775"/>
            <a:chOff x="2340864" y="1193038"/>
            <a:chExt cx="1646555" cy="531177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0864" y="4119372"/>
              <a:ext cx="1549908" cy="23926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31920" y="1199388"/>
              <a:ext cx="48895" cy="5299075"/>
            </a:xfrm>
            <a:custGeom>
              <a:avLst/>
              <a:gdLst/>
              <a:ahLst/>
              <a:cxnLst/>
              <a:rect l="l" t="t" r="r" b="b"/>
              <a:pathLst>
                <a:path w="48895" h="5299075">
                  <a:moveTo>
                    <a:pt x="48767" y="0"/>
                  </a:moveTo>
                  <a:lnTo>
                    <a:pt x="0" y="0"/>
                  </a:lnTo>
                  <a:lnTo>
                    <a:pt x="0" y="5298948"/>
                  </a:lnTo>
                  <a:lnTo>
                    <a:pt x="48767" y="5298948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31920" y="1199388"/>
              <a:ext cx="48895" cy="5299075"/>
            </a:xfrm>
            <a:custGeom>
              <a:avLst/>
              <a:gdLst/>
              <a:ahLst/>
              <a:cxnLst/>
              <a:rect l="l" t="t" r="r" b="b"/>
              <a:pathLst>
                <a:path w="48895" h="5299075">
                  <a:moveTo>
                    <a:pt x="0" y="5298948"/>
                  </a:moveTo>
                  <a:lnTo>
                    <a:pt x="48767" y="5298948"/>
                  </a:lnTo>
                  <a:lnTo>
                    <a:pt x="48767" y="0"/>
                  </a:lnTo>
                  <a:lnTo>
                    <a:pt x="0" y="0"/>
                  </a:lnTo>
                  <a:lnTo>
                    <a:pt x="0" y="529894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548383" y="4098035"/>
            <a:ext cx="643255" cy="248920"/>
            <a:chOff x="1548383" y="4098035"/>
            <a:chExt cx="643255" cy="248920"/>
          </a:xfrm>
        </p:grpSpPr>
        <p:sp>
          <p:nvSpPr>
            <p:cNvPr id="23" name="object 23"/>
            <p:cNvSpPr/>
            <p:nvPr/>
          </p:nvSpPr>
          <p:spPr>
            <a:xfrm>
              <a:off x="1554479" y="4104131"/>
              <a:ext cx="631190" cy="236220"/>
            </a:xfrm>
            <a:custGeom>
              <a:avLst/>
              <a:gdLst/>
              <a:ahLst/>
              <a:cxnLst/>
              <a:rect l="l" t="t" r="r" b="b"/>
              <a:pathLst>
                <a:path w="631189" h="236220">
                  <a:moveTo>
                    <a:pt x="512825" y="0"/>
                  </a:moveTo>
                  <a:lnTo>
                    <a:pt x="512825" y="59055"/>
                  </a:lnTo>
                  <a:lnTo>
                    <a:pt x="0" y="59055"/>
                  </a:lnTo>
                  <a:lnTo>
                    <a:pt x="0" y="177165"/>
                  </a:lnTo>
                  <a:lnTo>
                    <a:pt x="512825" y="177165"/>
                  </a:lnTo>
                  <a:lnTo>
                    <a:pt x="512825" y="236220"/>
                  </a:lnTo>
                  <a:lnTo>
                    <a:pt x="630936" y="118110"/>
                  </a:lnTo>
                  <a:lnTo>
                    <a:pt x="51282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54479" y="4104131"/>
              <a:ext cx="631190" cy="236220"/>
            </a:xfrm>
            <a:custGeom>
              <a:avLst/>
              <a:gdLst/>
              <a:ahLst/>
              <a:cxnLst/>
              <a:rect l="l" t="t" r="r" b="b"/>
              <a:pathLst>
                <a:path w="631189" h="236220">
                  <a:moveTo>
                    <a:pt x="0" y="59055"/>
                  </a:moveTo>
                  <a:lnTo>
                    <a:pt x="512825" y="59055"/>
                  </a:lnTo>
                  <a:lnTo>
                    <a:pt x="512825" y="0"/>
                  </a:lnTo>
                  <a:lnTo>
                    <a:pt x="630936" y="118110"/>
                  </a:lnTo>
                  <a:lnTo>
                    <a:pt x="512825" y="236220"/>
                  </a:lnTo>
                  <a:lnTo>
                    <a:pt x="512825" y="177165"/>
                  </a:lnTo>
                  <a:lnTo>
                    <a:pt x="0" y="177165"/>
                  </a:lnTo>
                  <a:lnTo>
                    <a:pt x="0" y="59055"/>
                  </a:lnTo>
                  <a:close/>
                </a:path>
              </a:pathLst>
            </a:custGeom>
            <a:ln w="12191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654296" y="2392679"/>
            <a:ext cx="1394460" cy="2072639"/>
          </a:xfrm>
          <a:prstGeom prst="rect">
            <a:avLst/>
          </a:prstGeom>
          <a:solidFill>
            <a:srgbClr val="A4A4A4"/>
          </a:solidFill>
          <a:ln w="12192">
            <a:solidFill>
              <a:srgbClr val="78787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32067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Influxdb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46032" y="1956942"/>
            <a:ext cx="22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UI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24884" y="3368040"/>
            <a:ext cx="643255" cy="387350"/>
            <a:chOff x="4024884" y="3368040"/>
            <a:chExt cx="643255" cy="387350"/>
          </a:xfrm>
        </p:grpSpPr>
        <p:sp>
          <p:nvSpPr>
            <p:cNvPr id="28" name="object 28"/>
            <p:cNvSpPr/>
            <p:nvPr/>
          </p:nvSpPr>
          <p:spPr>
            <a:xfrm>
              <a:off x="4030980" y="3374136"/>
              <a:ext cx="631190" cy="375285"/>
            </a:xfrm>
            <a:custGeom>
              <a:avLst/>
              <a:gdLst/>
              <a:ahLst/>
              <a:cxnLst/>
              <a:rect l="l" t="t" r="r" b="b"/>
              <a:pathLst>
                <a:path w="631189" h="375285">
                  <a:moveTo>
                    <a:pt x="443484" y="0"/>
                  </a:moveTo>
                  <a:lnTo>
                    <a:pt x="443484" y="93725"/>
                  </a:lnTo>
                  <a:lnTo>
                    <a:pt x="0" y="93725"/>
                  </a:lnTo>
                  <a:lnTo>
                    <a:pt x="0" y="281177"/>
                  </a:lnTo>
                  <a:lnTo>
                    <a:pt x="443484" y="281177"/>
                  </a:lnTo>
                  <a:lnTo>
                    <a:pt x="443484" y="374903"/>
                  </a:lnTo>
                  <a:lnTo>
                    <a:pt x="630936" y="187451"/>
                  </a:lnTo>
                  <a:lnTo>
                    <a:pt x="443484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030980" y="3374136"/>
              <a:ext cx="631190" cy="375285"/>
            </a:xfrm>
            <a:custGeom>
              <a:avLst/>
              <a:gdLst/>
              <a:ahLst/>
              <a:cxnLst/>
              <a:rect l="l" t="t" r="r" b="b"/>
              <a:pathLst>
                <a:path w="631189" h="375285">
                  <a:moveTo>
                    <a:pt x="0" y="93725"/>
                  </a:moveTo>
                  <a:lnTo>
                    <a:pt x="443484" y="93725"/>
                  </a:lnTo>
                  <a:lnTo>
                    <a:pt x="443484" y="0"/>
                  </a:lnTo>
                  <a:lnTo>
                    <a:pt x="630936" y="187451"/>
                  </a:lnTo>
                  <a:lnTo>
                    <a:pt x="443484" y="374903"/>
                  </a:lnTo>
                  <a:lnTo>
                    <a:pt x="443484" y="281177"/>
                  </a:lnTo>
                  <a:lnTo>
                    <a:pt x="0" y="281177"/>
                  </a:lnTo>
                  <a:lnTo>
                    <a:pt x="0" y="93725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136516" y="3431285"/>
            <a:ext cx="3270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20811" y="2394204"/>
            <a:ext cx="1394460" cy="207454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Grafana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74409" y="2799333"/>
            <a:ext cx="1755139" cy="391160"/>
            <a:chOff x="6074409" y="2799333"/>
            <a:chExt cx="1755139" cy="391160"/>
          </a:xfrm>
        </p:grpSpPr>
        <p:sp>
          <p:nvSpPr>
            <p:cNvPr id="33" name="object 33"/>
            <p:cNvSpPr/>
            <p:nvPr/>
          </p:nvSpPr>
          <p:spPr>
            <a:xfrm>
              <a:off x="6080759" y="2805683"/>
              <a:ext cx="1742439" cy="378460"/>
            </a:xfrm>
            <a:custGeom>
              <a:avLst/>
              <a:gdLst/>
              <a:ahLst/>
              <a:cxnLst/>
              <a:rect l="l" t="t" r="r" b="b"/>
              <a:pathLst>
                <a:path w="1742440" h="378460">
                  <a:moveTo>
                    <a:pt x="188975" y="0"/>
                  </a:moveTo>
                  <a:lnTo>
                    <a:pt x="0" y="188975"/>
                  </a:lnTo>
                  <a:lnTo>
                    <a:pt x="188975" y="377951"/>
                  </a:lnTo>
                  <a:lnTo>
                    <a:pt x="188975" y="283463"/>
                  </a:lnTo>
                  <a:lnTo>
                    <a:pt x="1741932" y="283463"/>
                  </a:lnTo>
                  <a:lnTo>
                    <a:pt x="1741932" y="94487"/>
                  </a:lnTo>
                  <a:lnTo>
                    <a:pt x="188975" y="94487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080759" y="2805683"/>
              <a:ext cx="1742439" cy="378460"/>
            </a:xfrm>
            <a:custGeom>
              <a:avLst/>
              <a:gdLst/>
              <a:ahLst/>
              <a:cxnLst/>
              <a:rect l="l" t="t" r="r" b="b"/>
              <a:pathLst>
                <a:path w="1742440" h="378460">
                  <a:moveTo>
                    <a:pt x="1741932" y="94487"/>
                  </a:moveTo>
                  <a:lnTo>
                    <a:pt x="188975" y="94487"/>
                  </a:lnTo>
                  <a:lnTo>
                    <a:pt x="188975" y="0"/>
                  </a:lnTo>
                  <a:lnTo>
                    <a:pt x="0" y="188975"/>
                  </a:lnTo>
                  <a:lnTo>
                    <a:pt x="188975" y="377951"/>
                  </a:lnTo>
                  <a:lnTo>
                    <a:pt x="188975" y="283463"/>
                  </a:lnTo>
                  <a:lnTo>
                    <a:pt x="1741932" y="283463"/>
                  </a:lnTo>
                  <a:lnTo>
                    <a:pt x="1741932" y="94487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861429" y="2830448"/>
            <a:ext cx="275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QL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140196" y="1094232"/>
            <a:ext cx="1754505" cy="5309870"/>
            <a:chOff x="6140196" y="1094232"/>
            <a:chExt cx="1754505" cy="5309870"/>
          </a:xfrm>
        </p:grpSpPr>
        <p:sp>
          <p:nvSpPr>
            <p:cNvPr id="37" name="object 37"/>
            <p:cNvSpPr/>
            <p:nvPr/>
          </p:nvSpPr>
          <p:spPr>
            <a:xfrm>
              <a:off x="6359652" y="1100328"/>
              <a:ext cx="48895" cy="5297805"/>
            </a:xfrm>
            <a:custGeom>
              <a:avLst/>
              <a:gdLst/>
              <a:ahLst/>
              <a:cxnLst/>
              <a:rect l="l" t="t" r="r" b="b"/>
              <a:pathLst>
                <a:path w="48895" h="5297805">
                  <a:moveTo>
                    <a:pt x="48767" y="0"/>
                  </a:moveTo>
                  <a:lnTo>
                    <a:pt x="0" y="0"/>
                  </a:lnTo>
                  <a:lnTo>
                    <a:pt x="0" y="5297424"/>
                  </a:lnTo>
                  <a:lnTo>
                    <a:pt x="48767" y="5297424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359652" y="1100328"/>
              <a:ext cx="48895" cy="5297805"/>
            </a:xfrm>
            <a:custGeom>
              <a:avLst/>
              <a:gdLst/>
              <a:ahLst/>
              <a:cxnLst/>
              <a:rect l="l" t="t" r="r" b="b"/>
              <a:pathLst>
                <a:path w="48895" h="5297805">
                  <a:moveTo>
                    <a:pt x="0" y="5297424"/>
                  </a:moveTo>
                  <a:lnTo>
                    <a:pt x="48767" y="5297424"/>
                  </a:lnTo>
                  <a:lnTo>
                    <a:pt x="48767" y="0"/>
                  </a:lnTo>
                  <a:lnTo>
                    <a:pt x="0" y="0"/>
                  </a:lnTo>
                  <a:lnTo>
                    <a:pt x="0" y="529742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146292" y="3453383"/>
              <a:ext cx="1742439" cy="379730"/>
            </a:xfrm>
            <a:custGeom>
              <a:avLst/>
              <a:gdLst/>
              <a:ahLst/>
              <a:cxnLst/>
              <a:rect l="l" t="t" r="r" b="b"/>
              <a:pathLst>
                <a:path w="1742440" h="379729">
                  <a:moveTo>
                    <a:pt x="1552193" y="0"/>
                  </a:moveTo>
                  <a:lnTo>
                    <a:pt x="1552193" y="94868"/>
                  </a:lnTo>
                  <a:lnTo>
                    <a:pt x="0" y="94868"/>
                  </a:lnTo>
                  <a:lnTo>
                    <a:pt x="0" y="284606"/>
                  </a:lnTo>
                  <a:lnTo>
                    <a:pt x="1552193" y="284606"/>
                  </a:lnTo>
                  <a:lnTo>
                    <a:pt x="1552193" y="379475"/>
                  </a:lnTo>
                  <a:lnTo>
                    <a:pt x="1741932" y="189737"/>
                  </a:lnTo>
                  <a:lnTo>
                    <a:pt x="1552193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146292" y="3453383"/>
              <a:ext cx="1742439" cy="379730"/>
            </a:xfrm>
            <a:custGeom>
              <a:avLst/>
              <a:gdLst/>
              <a:ahLst/>
              <a:cxnLst/>
              <a:rect l="l" t="t" r="r" b="b"/>
              <a:pathLst>
                <a:path w="1742440" h="379729">
                  <a:moveTo>
                    <a:pt x="0" y="94868"/>
                  </a:moveTo>
                  <a:lnTo>
                    <a:pt x="1552193" y="94868"/>
                  </a:lnTo>
                  <a:lnTo>
                    <a:pt x="1552193" y="0"/>
                  </a:lnTo>
                  <a:lnTo>
                    <a:pt x="1741932" y="189737"/>
                  </a:lnTo>
                  <a:lnTo>
                    <a:pt x="1552193" y="379475"/>
                  </a:lnTo>
                  <a:lnTo>
                    <a:pt x="1552193" y="284606"/>
                  </a:lnTo>
                  <a:lnTo>
                    <a:pt x="0" y="284606"/>
                  </a:lnTo>
                  <a:lnTo>
                    <a:pt x="0" y="94868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6671818" y="3478783"/>
            <a:ext cx="597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ult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00371" y="1950846"/>
            <a:ext cx="741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 spc="-15">
                <a:latin typeface="Calibri"/>
                <a:cs typeface="Calibri"/>
              </a:rPr>
              <a:t>y</a:t>
            </a:r>
            <a:r>
              <a:rPr dirty="0" sz="1800" spc="-40">
                <a:latin typeface="Calibri"/>
                <a:cs typeface="Calibri"/>
              </a:rPr>
              <a:t>z</a:t>
            </a:r>
            <a:r>
              <a:rPr dirty="0" sz="180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409938" y="1094232"/>
            <a:ext cx="2491740" cy="5309870"/>
            <a:chOff x="9409938" y="1094232"/>
            <a:chExt cx="2491740" cy="5309870"/>
          </a:xfrm>
        </p:grpSpPr>
        <p:sp>
          <p:nvSpPr>
            <p:cNvPr id="44" name="object 44"/>
            <p:cNvSpPr/>
            <p:nvPr/>
          </p:nvSpPr>
          <p:spPr>
            <a:xfrm>
              <a:off x="9991344" y="1100328"/>
              <a:ext cx="50800" cy="5297805"/>
            </a:xfrm>
            <a:custGeom>
              <a:avLst/>
              <a:gdLst/>
              <a:ahLst/>
              <a:cxnLst/>
              <a:rect l="l" t="t" r="r" b="b"/>
              <a:pathLst>
                <a:path w="50800" h="5297805">
                  <a:moveTo>
                    <a:pt x="50292" y="0"/>
                  </a:moveTo>
                  <a:lnTo>
                    <a:pt x="0" y="0"/>
                  </a:lnTo>
                  <a:lnTo>
                    <a:pt x="0" y="5297424"/>
                  </a:lnTo>
                  <a:lnTo>
                    <a:pt x="50292" y="5297424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991344" y="1100328"/>
              <a:ext cx="50800" cy="5297805"/>
            </a:xfrm>
            <a:custGeom>
              <a:avLst/>
              <a:gdLst/>
              <a:ahLst/>
              <a:cxnLst/>
              <a:rect l="l" t="t" r="r" b="b"/>
              <a:pathLst>
                <a:path w="50800" h="5297805">
                  <a:moveTo>
                    <a:pt x="0" y="5297424"/>
                  </a:moveTo>
                  <a:lnTo>
                    <a:pt x="50292" y="5297424"/>
                  </a:lnTo>
                  <a:lnTo>
                    <a:pt x="50292" y="0"/>
                  </a:lnTo>
                  <a:lnTo>
                    <a:pt x="0" y="0"/>
                  </a:lnTo>
                  <a:lnTo>
                    <a:pt x="0" y="5297424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80191" y="1348740"/>
              <a:ext cx="981455" cy="12291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99604" y="3074289"/>
              <a:ext cx="1401744" cy="21716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410446" y="1973579"/>
              <a:ext cx="1270000" cy="1464945"/>
            </a:xfrm>
            <a:custGeom>
              <a:avLst/>
              <a:gdLst/>
              <a:ahLst/>
              <a:cxnLst/>
              <a:rect l="l" t="t" r="r" b="b"/>
              <a:pathLst>
                <a:path w="1270000" h="1464945">
                  <a:moveTo>
                    <a:pt x="1269746" y="0"/>
                  </a:moveTo>
                  <a:lnTo>
                    <a:pt x="1191133" y="32639"/>
                  </a:lnTo>
                  <a:lnTo>
                    <a:pt x="1215072" y="53416"/>
                  </a:lnTo>
                  <a:lnTo>
                    <a:pt x="0" y="1454785"/>
                  </a:lnTo>
                  <a:lnTo>
                    <a:pt x="4914" y="1459064"/>
                  </a:lnTo>
                  <a:lnTo>
                    <a:pt x="6350" y="1464818"/>
                  </a:lnTo>
                  <a:lnTo>
                    <a:pt x="931468" y="1234579"/>
                  </a:lnTo>
                  <a:lnTo>
                    <a:pt x="939165" y="1265428"/>
                  </a:lnTo>
                  <a:lnTo>
                    <a:pt x="993127" y="1219200"/>
                  </a:lnTo>
                  <a:lnTo>
                    <a:pt x="1003808" y="1210056"/>
                  </a:lnTo>
                  <a:lnTo>
                    <a:pt x="920750" y="1191514"/>
                  </a:lnTo>
                  <a:lnTo>
                    <a:pt x="928408" y="1222260"/>
                  </a:lnTo>
                  <a:lnTo>
                    <a:pt x="23190" y="1447558"/>
                  </a:lnTo>
                  <a:lnTo>
                    <a:pt x="1224724" y="61785"/>
                  </a:lnTo>
                  <a:lnTo>
                    <a:pt x="1248664" y="82550"/>
                  </a:lnTo>
                  <a:lnTo>
                    <a:pt x="1258544" y="43815"/>
                  </a:lnTo>
                  <a:lnTo>
                    <a:pt x="12697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47248" y="3610355"/>
              <a:ext cx="926592" cy="92659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412478" y="3426333"/>
              <a:ext cx="1334135" cy="648970"/>
            </a:xfrm>
            <a:custGeom>
              <a:avLst/>
              <a:gdLst/>
              <a:ahLst/>
              <a:cxnLst/>
              <a:rect l="l" t="t" r="r" b="b"/>
              <a:pathLst>
                <a:path w="1334134" h="648970">
                  <a:moveTo>
                    <a:pt x="1262450" y="620064"/>
                  </a:moveTo>
                  <a:lnTo>
                    <a:pt x="1248664" y="648588"/>
                  </a:lnTo>
                  <a:lnTo>
                    <a:pt x="1333880" y="647445"/>
                  </a:lnTo>
                  <a:lnTo>
                    <a:pt x="1317014" y="625601"/>
                  </a:lnTo>
                  <a:lnTo>
                    <a:pt x="1273937" y="625601"/>
                  </a:lnTo>
                  <a:lnTo>
                    <a:pt x="1262450" y="620064"/>
                  </a:lnTo>
                  <a:close/>
                </a:path>
                <a:path w="1334134" h="648970">
                  <a:moveTo>
                    <a:pt x="1267987" y="608609"/>
                  </a:moveTo>
                  <a:lnTo>
                    <a:pt x="1262450" y="620064"/>
                  </a:lnTo>
                  <a:lnTo>
                    <a:pt x="1273937" y="625601"/>
                  </a:lnTo>
                  <a:lnTo>
                    <a:pt x="1279525" y="614171"/>
                  </a:lnTo>
                  <a:lnTo>
                    <a:pt x="1267987" y="608609"/>
                  </a:lnTo>
                  <a:close/>
                </a:path>
                <a:path w="1334134" h="648970">
                  <a:moveTo>
                    <a:pt x="1281811" y="580008"/>
                  </a:moveTo>
                  <a:lnTo>
                    <a:pt x="1267987" y="608609"/>
                  </a:lnTo>
                  <a:lnTo>
                    <a:pt x="1279525" y="614171"/>
                  </a:lnTo>
                  <a:lnTo>
                    <a:pt x="1273937" y="625601"/>
                  </a:lnTo>
                  <a:lnTo>
                    <a:pt x="1317014" y="625601"/>
                  </a:lnTo>
                  <a:lnTo>
                    <a:pt x="1281811" y="580008"/>
                  </a:lnTo>
                  <a:close/>
                </a:path>
                <a:path w="1334134" h="648970">
                  <a:moveTo>
                    <a:pt x="5588" y="0"/>
                  </a:moveTo>
                  <a:lnTo>
                    <a:pt x="0" y="11429"/>
                  </a:lnTo>
                  <a:lnTo>
                    <a:pt x="1262450" y="620064"/>
                  </a:lnTo>
                  <a:lnTo>
                    <a:pt x="1267987" y="608609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80191" y="4817364"/>
              <a:ext cx="1021079" cy="108356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409938" y="3428619"/>
              <a:ext cx="1270635" cy="1931035"/>
            </a:xfrm>
            <a:custGeom>
              <a:avLst/>
              <a:gdLst/>
              <a:ahLst/>
              <a:cxnLst/>
              <a:rect l="l" t="t" r="r" b="b"/>
              <a:pathLst>
                <a:path w="1270634" h="1931035">
                  <a:moveTo>
                    <a:pt x="1223160" y="1870390"/>
                  </a:moveTo>
                  <a:lnTo>
                    <a:pt x="1196593" y="1887854"/>
                  </a:lnTo>
                  <a:lnTo>
                    <a:pt x="1270253" y="1930653"/>
                  </a:lnTo>
                  <a:lnTo>
                    <a:pt x="1264447" y="1880996"/>
                  </a:lnTo>
                  <a:lnTo>
                    <a:pt x="1230121" y="1880996"/>
                  </a:lnTo>
                  <a:lnTo>
                    <a:pt x="1223160" y="1870390"/>
                  </a:lnTo>
                  <a:close/>
                </a:path>
                <a:path w="1270634" h="1931035">
                  <a:moveTo>
                    <a:pt x="1233815" y="1863386"/>
                  </a:moveTo>
                  <a:lnTo>
                    <a:pt x="1223160" y="1870390"/>
                  </a:lnTo>
                  <a:lnTo>
                    <a:pt x="1230121" y="1880996"/>
                  </a:lnTo>
                  <a:lnTo>
                    <a:pt x="1240789" y="1874011"/>
                  </a:lnTo>
                  <a:lnTo>
                    <a:pt x="1233815" y="1863386"/>
                  </a:lnTo>
                  <a:close/>
                </a:path>
                <a:path w="1270634" h="1931035">
                  <a:moveTo>
                    <a:pt x="1260347" y="1845944"/>
                  </a:moveTo>
                  <a:lnTo>
                    <a:pt x="1233815" y="1863386"/>
                  </a:lnTo>
                  <a:lnTo>
                    <a:pt x="1240789" y="1874011"/>
                  </a:lnTo>
                  <a:lnTo>
                    <a:pt x="1230121" y="1880996"/>
                  </a:lnTo>
                  <a:lnTo>
                    <a:pt x="1264447" y="1880996"/>
                  </a:lnTo>
                  <a:lnTo>
                    <a:pt x="1260347" y="1845944"/>
                  </a:lnTo>
                  <a:close/>
                </a:path>
                <a:path w="1270634" h="1931035">
                  <a:moveTo>
                    <a:pt x="10667" y="0"/>
                  </a:moveTo>
                  <a:lnTo>
                    <a:pt x="0" y="6857"/>
                  </a:lnTo>
                  <a:lnTo>
                    <a:pt x="1223160" y="1870390"/>
                  </a:lnTo>
                  <a:lnTo>
                    <a:pt x="1233815" y="1863386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352" y="1459991"/>
            <a:ext cx="10728960" cy="39380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1195781"/>
            <a:ext cx="224345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/>
              <a:t>I</a:t>
            </a:r>
            <a:r>
              <a:rPr dirty="0" sz="5400" spc="-25"/>
              <a:t>n</a:t>
            </a:r>
            <a:r>
              <a:rPr dirty="0" sz="5400"/>
              <a:t>flu</a:t>
            </a:r>
            <a:r>
              <a:rPr dirty="0" sz="5400" spc="-135"/>
              <a:t>x</a:t>
            </a:r>
            <a:r>
              <a:rPr dirty="0" sz="5400"/>
              <a:t>db</a:t>
            </a:r>
            <a:endParaRPr sz="5400"/>
          </a:p>
        </p:txBody>
      </p:sp>
      <p:grpSp>
        <p:nvGrpSpPr>
          <p:cNvPr id="3" name="object 3"/>
          <p:cNvGrpSpPr/>
          <p:nvPr/>
        </p:nvGrpSpPr>
        <p:grpSpPr>
          <a:xfrm>
            <a:off x="624636" y="2338911"/>
            <a:ext cx="3293745" cy="85090"/>
            <a:chOff x="624636" y="2338911"/>
            <a:chExt cx="3293745" cy="85090"/>
          </a:xfrm>
        </p:grpSpPr>
        <p:sp>
          <p:nvSpPr>
            <p:cNvPr id="4" name="object 4"/>
            <p:cNvSpPr/>
            <p:nvPr/>
          </p:nvSpPr>
          <p:spPr>
            <a:xfrm>
              <a:off x="643889" y="2362818"/>
              <a:ext cx="3255645" cy="40005"/>
            </a:xfrm>
            <a:custGeom>
              <a:avLst/>
              <a:gdLst/>
              <a:ahLst/>
              <a:cxnLst/>
              <a:rect l="l" t="t" r="r" b="b"/>
              <a:pathLst>
                <a:path w="3255645" h="40005">
                  <a:moveTo>
                    <a:pt x="951941" y="23"/>
                  </a:moveTo>
                  <a:lnTo>
                    <a:pt x="910692" y="0"/>
                  </a:lnTo>
                  <a:lnTo>
                    <a:pt x="870783" y="747"/>
                  </a:lnTo>
                  <a:lnTo>
                    <a:pt x="830133" y="2115"/>
                  </a:lnTo>
                  <a:lnTo>
                    <a:pt x="682926" y="8452"/>
                  </a:lnTo>
                  <a:lnTo>
                    <a:pt x="558271" y="12970"/>
                  </a:lnTo>
                  <a:lnTo>
                    <a:pt x="409554" y="18911"/>
                  </a:lnTo>
                  <a:lnTo>
                    <a:pt x="365953" y="20334"/>
                  </a:lnTo>
                  <a:lnTo>
                    <a:pt x="322995" y="21289"/>
                  </a:lnTo>
                  <a:lnTo>
                    <a:pt x="279274" y="21661"/>
                  </a:lnTo>
                  <a:lnTo>
                    <a:pt x="233383" y="21338"/>
                  </a:lnTo>
                  <a:lnTo>
                    <a:pt x="183916" y="20205"/>
                  </a:lnTo>
                  <a:lnTo>
                    <a:pt x="129467" y="18149"/>
                  </a:lnTo>
                  <a:lnTo>
                    <a:pt x="68630" y="15056"/>
                  </a:lnTo>
                  <a:lnTo>
                    <a:pt x="0" y="10811"/>
                  </a:lnTo>
                  <a:lnTo>
                    <a:pt x="368" y="17669"/>
                  </a:lnTo>
                  <a:lnTo>
                    <a:pt x="838" y="20336"/>
                  </a:lnTo>
                  <a:lnTo>
                    <a:pt x="0" y="29099"/>
                  </a:lnTo>
                  <a:lnTo>
                    <a:pt x="45461" y="28816"/>
                  </a:lnTo>
                  <a:lnTo>
                    <a:pt x="90446" y="28905"/>
                  </a:lnTo>
                  <a:lnTo>
                    <a:pt x="135407" y="29276"/>
                  </a:lnTo>
                  <a:lnTo>
                    <a:pt x="375756" y="32283"/>
                  </a:lnTo>
                  <a:lnTo>
                    <a:pt x="430114" y="32495"/>
                  </a:lnTo>
                  <a:lnTo>
                    <a:pt x="487627" y="32372"/>
                  </a:lnTo>
                  <a:lnTo>
                    <a:pt x="548750" y="31823"/>
                  </a:lnTo>
                  <a:lnTo>
                    <a:pt x="613936" y="30762"/>
                  </a:lnTo>
                  <a:lnTo>
                    <a:pt x="752525" y="27588"/>
                  </a:lnTo>
                  <a:lnTo>
                    <a:pt x="815491" y="26932"/>
                  </a:lnTo>
                  <a:lnTo>
                    <a:pt x="873298" y="26966"/>
                  </a:lnTo>
                  <a:lnTo>
                    <a:pt x="926705" y="27526"/>
                  </a:lnTo>
                  <a:lnTo>
                    <a:pt x="976472" y="28447"/>
                  </a:lnTo>
                  <a:lnTo>
                    <a:pt x="1111518" y="31735"/>
                  </a:lnTo>
                  <a:lnTo>
                    <a:pt x="1154314" y="32458"/>
                  </a:lnTo>
                  <a:lnTo>
                    <a:pt x="1197265" y="32720"/>
                  </a:lnTo>
                  <a:lnTo>
                    <a:pt x="1241131" y="32357"/>
                  </a:lnTo>
                  <a:lnTo>
                    <a:pt x="1286670" y="31205"/>
                  </a:lnTo>
                  <a:lnTo>
                    <a:pt x="1389143" y="26494"/>
                  </a:lnTo>
                  <a:lnTo>
                    <a:pt x="1437057" y="24823"/>
                  </a:lnTo>
                  <a:lnTo>
                    <a:pt x="1480302" y="23947"/>
                  </a:lnTo>
                  <a:lnTo>
                    <a:pt x="1520795" y="23729"/>
                  </a:lnTo>
                  <a:lnTo>
                    <a:pt x="1560450" y="24033"/>
                  </a:lnTo>
                  <a:lnTo>
                    <a:pt x="1749023" y="27708"/>
                  </a:lnTo>
                  <a:lnTo>
                    <a:pt x="1813236" y="28555"/>
                  </a:lnTo>
                  <a:lnTo>
                    <a:pt x="1888109" y="29099"/>
                  </a:lnTo>
                  <a:lnTo>
                    <a:pt x="1951082" y="28991"/>
                  </a:lnTo>
                  <a:lnTo>
                    <a:pt x="2012907" y="28233"/>
                  </a:lnTo>
                  <a:lnTo>
                    <a:pt x="2073418" y="26991"/>
                  </a:lnTo>
                  <a:lnTo>
                    <a:pt x="2132445" y="25434"/>
                  </a:lnTo>
                  <a:lnTo>
                    <a:pt x="2298954" y="20527"/>
                  </a:lnTo>
                  <a:lnTo>
                    <a:pt x="2350372" y="19369"/>
                  </a:lnTo>
                  <a:lnTo>
                    <a:pt x="2399469" y="18727"/>
                  </a:lnTo>
                  <a:lnTo>
                    <a:pt x="2446077" y="18769"/>
                  </a:lnTo>
                  <a:lnTo>
                    <a:pt x="2490028" y="19660"/>
                  </a:lnTo>
                  <a:lnTo>
                    <a:pt x="2531154" y="21568"/>
                  </a:lnTo>
                  <a:lnTo>
                    <a:pt x="2569288" y="24659"/>
                  </a:lnTo>
                  <a:lnTo>
                    <a:pt x="2604262" y="29099"/>
                  </a:lnTo>
                  <a:lnTo>
                    <a:pt x="2643589" y="33817"/>
                  </a:lnTo>
                  <a:lnTo>
                    <a:pt x="2689040" y="36974"/>
                  </a:lnTo>
                  <a:lnTo>
                    <a:pt x="2739433" y="38781"/>
                  </a:lnTo>
                  <a:lnTo>
                    <a:pt x="2793586" y="39450"/>
                  </a:lnTo>
                  <a:lnTo>
                    <a:pt x="2850318" y="39192"/>
                  </a:lnTo>
                  <a:lnTo>
                    <a:pt x="2908448" y="38218"/>
                  </a:lnTo>
                  <a:lnTo>
                    <a:pt x="2966795" y="36740"/>
                  </a:lnTo>
                  <a:lnTo>
                    <a:pt x="3178718" y="30003"/>
                  </a:lnTo>
                  <a:lnTo>
                    <a:pt x="3220426" y="29170"/>
                  </a:lnTo>
                  <a:lnTo>
                    <a:pt x="3255264" y="29099"/>
                  </a:lnTo>
                  <a:lnTo>
                    <a:pt x="3255645" y="20336"/>
                  </a:lnTo>
                  <a:lnTo>
                    <a:pt x="3255010" y="15256"/>
                  </a:lnTo>
                  <a:lnTo>
                    <a:pt x="3255264" y="10811"/>
                  </a:lnTo>
                  <a:lnTo>
                    <a:pt x="3201583" y="15835"/>
                  </a:lnTo>
                  <a:lnTo>
                    <a:pt x="3146724" y="18950"/>
                  </a:lnTo>
                  <a:lnTo>
                    <a:pt x="3091083" y="20431"/>
                  </a:lnTo>
                  <a:lnTo>
                    <a:pt x="3035056" y="20552"/>
                  </a:lnTo>
                  <a:lnTo>
                    <a:pt x="2979039" y="19588"/>
                  </a:lnTo>
                  <a:lnTo>
                    <a:pt x="2923428" y="17816"/>
                  </a:lnTo>
                  <a:lnTo>
                    <a:pt x="2868620" y="15508"/>
                  </a:lnTo>
                  <a:lnTo>
                    <a:pt x="2712974" y="8130"/>
                  </a:lnTo>
                  <a:lnTo>
                    <a:pt x="2665338" y="6435"/>
                  </a:lnTo>
                  <a:lnTo>
                    <a:pt x="2620487" y="5581"/>
                  </a:lnTo>
                  <a:lnTo>
                    <a:pt x="2578816" y="5842"/>
                  </a:lnTo>
                  <a:lnTo>
                    <a:pt x="2540721" y="7494"/>
                  </a:lnTo>
                  <a:lnTo>
                    <a:pt x="2463528" y="15080"/>
                  </a:lnTo>
                  <a:lnTo>
                    <a:pt x="2415144" y="17496"/>
                  </a:lnTo>
                  <a:lnTo>
                    <a:pt x="2362579" y="18384"/>
                  </a:lnTo>
                  <a:lnTo>
                    <a:pt x="2306964" y="18064"/>
                  </a:lnTo>
                  <a:lnTo>
                    <a:pt x="2249432" y="16861"/>
                  </a:lnTo>
                  <a:lnTo>
                    <a:pt x="2191115" y="15097"/>
                  </a:lnTo>
                  <a:lnTo>
                    <a:pt x="2076652" y="11178"/>
                  </a:lnTo>
                  <a:lnTo>
                    <a:pt x="2022770" y="9668"/>
                  </a:lnTo>
                  <a:lnTo>
                    <a:pt x="1972631" y="8889"/>
                  </a:lnTo>
                  <a:lnTo>
                    <a:pt x="1927367" y="9162"/>
                  </a:lnTo>
                  <a:lnTo>
                    <a:pt x="1888109" y="10811"/>
                  </a:lnTo>
                  <a:lnTo>
                    <a:pt x="1854929" y="12896"/>
                  </a:lnTo>
                  <a:lnTo>
                    <a:pt x="1817241" y="14917"/>
                  </a:lnTo>
                  <a:lnTo>
                    <a:pt x="1775479" y="16809"/>
                  </a:lnTo>
                  <a:lnTo>
                    <a:pt x="1730080" y="18509"/>
                  </a:lnTo>
                  <a:lnTo>
                    <a:pt x="1681479" y="19952"/>
                  </a:lnTo>
                  <a:lnTo>
                    <a:pt x="1630114" y="21075"/>
                  </a:lnTo>
                  <a:lnTo>
                    <a:pt x="1576419" y="21813"/>
                  </a:lnTo>
                  <a:lnTo>
                    <a:pt x="1520830" y="22101"/>
                  </a:lnTo>
                  <a:lnTo>
                    <a:pt x="1463785" y="21877"/>
                  </a:lnTo>
                  <a:lnTo>
                    <a:pt x="1405718" y="21075"/>
                  </a:lnTo>
                  <a:lnTo>
                    <a:pt x="1347065" y="19632"/>
                  </a:lnTo>
                  <a:lnTo>
                    <a:pt x="1288263" y="17483"/>
                  </a:lnTo>
                  <a:lnTo>
                    <a:pt x="1229748" y="14564"/>
                  </a:lnTo>
                  <a:lnTo>
                    <a:pt x="1104537" y="6211"/>
                  </a:lnTo>
                  <a:lnTo>
                    <a:pt x="1046782" y="2979"/>
                  </a:lnTo>
                  <a:lnTo>
                    <a:pt x="996610" y="966"/>
                  </a:lnTo>
                  <a:lnTo>
                    <a:pt x="951941" y="2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3686" y="2357961"/>
              <a:ext cx="3255645" cy="46990"/>
            </a:xfrm>
            <a:custGeom>
              <a:avLst/>
              <a:gdLst/>
              <a:ahLst/>
              <a:cxnLst/>
              <a:rect l="l" t="t" r="r" b="b"/>
              <a:pathLst>
                <a:path w="3255645" h="46989">
                  <a:moveTo>
                    <a:pt x="203" y="15668"/>
                  </a:moveTo>
                  <a:lnTo>
                    <a:pt x="59845" y="10650"/>
                  </a:lnTo>
                  <a:lnTo>
                    <a:pt x="118558" y="6628"/>
                  </a:lnTo>
                  <a:lnTo>
                    <a:pt x="176179" y="3577"/>
                  </a:lnTo>
                  <a:lnTo>
                    <a:pt x="232544" y="1472"/>
                  </a:lnTo>
                  <a:lnTo>
                    <a:pt x="287492" y="288"/>
                  </a:lnTo>
                  <a:lnTo>
                    <a:pt x="340858" y="0"/>
                  </a:lnTo>
                  <a:lnTo>
                    <a:pt x="392479" y="581"/>
                  </a:lnTo>
                  <a:lnTo>
                    <a:pt x="442193" y="2009"/>
                  </a:lnTo>
                  <a:lnTo>
                    <a:pt x="489835" y="4256"/>
                  </a:lnTo>
                  <a:lnTo>
                    <a:pt x="535244" y="7298"/>
                  </a:lnTo>
                  <a:lnTo>
                    <a:pt x="578255" y="11111"/>
                  </a:lnTo>
                  <a:lnTo>
                    <a:pt x="618705" y="15668"/>
                  </a:lnTo>
                  <a:lnTo>
                    <a:pt x="655602" y="19572"/>
                  </a:lnTo>
                  <a:lnTo>
                    <a:pt x="694178" y="22295"/>
                  </a:lnTo>
                  <a:lnTo>
                    <a:pt x="734574" y="23982"/>
                  </a:lnTo>
                  <a:lnTo>
                    <a:pt x="776931" y="24777"/>
                  </a:lnTo>
                  <a:lnTo>
                    <a:pt x="821391" y="24825"/>
                  </a:lnTo>
                  <a:lnTo>
                    <a:pt x="868094" y="24270"/>
                  </a:lnTo>
                  <a:lnTo>
                    <a:pt x="917183" y="23258"/>
                  </a:lnTo>
                  <a:lnTo>
                    <a:pt x="968797" y="21932"/>
                  </a:lnTo>
                  <a:lnTo>
                    <a:pt x="1023078" y="20438"/>
                  </a:lnTo>
                  <a:lnTo>
                    <a:pt x="1080167" y="18920"/>
                  </a:lnTo>
                  <a:lnTo>
                    <a:pt x="1140206" y="17522"/>
                  </a:lnTo>
                  <a:lnTo>
                    <a:pt x="1203334" y="16390"/>
                  </a:lnTo>
                  <a:lnTo>
                    <a:pt x="1269695" y="15668"/>
                  </a:lnTo>
                  <a:lnTo>
                    <a:pt x="1335573" y="15443"/>
                  </a:lnTo>
                  <a:lnTo>
                    <a:pt x="1397479" y="15638"/>
                  </a:lnTo>
                  <a:lnTo>
                    <a:pt x="1455893" y="16147"/>
                  </a:lnTo>
                  <a:lnTo>
                    <a:pt x="1511294" y="16867"/>
                  </a:lnTo>
                  <a:lnTo>
                    <a:pt x="1564161" y="17694"/>
                  </a:lnTo>
                  <a:lnTo>
                    <a:pt x="1614972" y="18523"/>
                  </a:lnTo>
                  <a:lnTo>
                    <a:pt x="1664207" y="19252"/>
                  </a:lnTo>
                  <a:lnTo>
                    <a:pt x="1712345" y="19775"/>
                  </a:lnTo>
                  <a:lnTo>
                    <a:pt x="1759864" y="19988"/>
                  </a:lnTo>
                  <a:lnTo>
                    <a:pt x="1807243" y="19789"/>
                  </a:lnTo>
                  <a:lnTo>
                    <a:pt x="1854963" y="19071"/>
                  </a:lnTo>
                  <a:lnTo>
                    <a:pt x="1903500" y="17732"/>
                  </a:lnTo>
                  <a:lnTo>
                    <a:pt x="1953336" y="15668"/>
                  </a:lnTo>
                  <a:lnTo>
                    <a:pt x="2005009" y="13799"/>
                  </a:lnTo>
                  <a:lnTo>
                    <a:pt x="2058446" y="12982"/>
                  </a:lnTo>
                  <a:lnTo>
                    <a:pt x="2113210" y="13015"/>
                  </a:lnTo>
                  <a:lnTo>
                    <a:pt x="2168858" y="13695"/>
                  </a:lnTo>
                  <a:lnTo>
                    <a:pt x="2224952" y="14822"/>
                  </a:lnTo>
                  <a:lnTo>
                    <a:pt x="2281053" y="16193"/>
                  </a:lnTo>
                  <a:lnTo>
                    <a:pt x="2336719" y="17606"/>
                  </a:lnTo>
                  <a:lnTo>
                    <a:pt x="2391511" y="18859"/>
                  </a:lnTo>
                  <a:lnTo>
                    <a:pt x="2444991" y="19751"/>
                  </a:lnTo>
                  <a:lnTo>
                    <a:pt x="2496717" y="20080"/>
                  </a:lnTo>
                  <a:lnTo>
                    <a:pt x="2546249" y="19644"/>
                  </a:lnTo>
                  <a:lnTo>
                    <a:pt x="2593149" y="18240"/>
                  </a:lnTo>
                  <a:lnTo>
                    <a:pt x="2636977" y="15668"/>
                  </a:lnTo>
                  <a:lnTo>
                    <a:pt x="2684956" y="12838"/>
                  </a:lnTo>
                  <a:lnTo>
                    <a:pt x="2736916" y="11197"/>
                  </a:lnTo>
                  <a:lnTo>
                    <a:pt x="2791855" y="10542"/>
                  </a:lnTo>
                  <a:lnTo>
                    <a:pt x="2848775" y="10673"/>
                  </a:lnTo>
                  <a:lnTo>
                    <a:pt x="2906676" y="11385"/>
                  </a:lnTo>
                  <a:lnTo>
                    <a:pt x="2964557" y="12477"/>
                  </a:lnTo>
                  <a:lnTo>
                    <a:pt x="3021420" y="13747"/>
                  </a:lnTo>
                  <a:lnTo>
                    <a:pt x="3076265" y="14991"/>
                  </a:lnTo>
                  <a:lnTo>
                    <a:pt x="3128092" y="16007"/>
                  </a:lnTo>
                  <a:lnTo>
                    <a:pt x="3175901" y="16594"/>
                  </a:lnTo>
                  <a:lnTo>
                    <a:pt x="3218692" y="16549"/>
                  </a:lnTo>
                  <a:lnTo>
                    <a:pt x="3255467" y="15668"/>
                  </a:lnTo>
                  <a:lnTo>
                    <a:pt x="3254705" y="23796"/>
                  </a:lnTo>
                  <a:lnTo>
                    <a:pt x="3255086" y="27733"/>
                  </a:lnTo>
                  <a:lnTo>
                    <a:pt x="3255467" y="33956"/>
                  </a:lnTo>
                  <a:lnTo>
                    <a:pt x="3216374" y="34716"/>
                  </a:lnTo>
                  <a:lnTo>
                    <a:pt x="3171163" y="34943"/>
                  </a:lnTo>
                  <a:lnTo>
                    <a:pt x="3120898" y="34740"/>
                  </a:lnTo>
                  <a:lnTo>
                    <a:pt x="3066647" y="34212"/>
                  </a:lnTo>
                  <a:lnTo>
                    <a:pt x="3009474" y="33463"/>
                  </a:lnTo>
                  <a:lnTo>
                    <a:pt x="2950446" y="32597"/>
                  </a:lnTo>
                  <a:lnTo>
                    <a:pt x="2890627" y="31718"/>
                  </a:lnTo>
                  <a:lnTo>
                    <a:pt x="2831085" y="30930"/>
                  </a:lnTo>
                  <a:lnTo>
                    <a:pt x="2772885" y="30338"/>
                  </a:lnTo>
                  <a:lnTo>
                    <a:pt x="2717092" y="30046"/>
                  </a:lnTo>
                  <a:lnTo>
                    <a:pt x="2664773" y="30158"/>
                  </a:lnTo>
                  <a:lnTo>
                    <a:pt x="2616993" y="30777"/>
                  </a:lnTo>
                  <a:lnTo>
                    <a:pt x="2574818" y="32008"/>
                  </a:lnTo>
                  <a:lnTo>
                    <a:pt x="2539314" y="33956"/>
                  </a:lnTo>
                  <a:lnTo>
                    <a:pt x="2505914" y="35586"/>
                  </a:lnTo>
                  <a:lnTo>
                    <a:pt x="2429882" y="35335"/>
                  </a:lnTo>
                  <a:lnTo>
                    <a:pt x="2387439" y="33956"/>
                  </a:lnTo>
                  <a:lnTo>
                    <a:pt x="2342169" y="32075"/>
                  </a:lnTo>
                  <a:lnTo>
                    <a:pt x="2294169" y="29944"/>
                  </a:lnTo>
                  <a:lnTo>
                    <a:pt x="2243531" y="27812"/>
                  </a:lnTo>
                  <a:lnTo>
                    <a:pt x="2190350" y="25932"/>
                  </a:lnTo>
                  <a:lnTo>
                    <a:pt x="2134722" y="24553"/>
                  </a:lnTo>
                  <a:lnTo>
                    <a:pt x="2076739" y="23926"/>
                  </a:lnTo>
                  <a:lnTo>
                    <a:pt x="2016498" y="24302"/>
                  </a:lnTo>
                  <a:lnTo>
                    <a:pt x="1954091" y="25932"/>
                  </a:lnTo>
                  <a:lnTo>
                    <a:pt x="1889614" y="29066"/>
                  </a:lnTo>
                  <a:lnTo>
                    <a:pt x="1823161" y="33956"/>
                  </a:lnTo>
                  <a:lnTo>
                    <a:pt x="1755167" y="39361"/>
                  </a:lnTo>
                  <a:lnTo>
                    <a:pt x="1695419" y="43109"/>
                  </a:lnTo>
                  <a:lnTo>
                    <a:pt x="1642482" y="45407"/>
                  </a:lnTo>
                  <a:lnTo>
                    <a:pt x="1594923" y="46461"/>
                  </a:lnTo>
                  <a:lnTo>
                    <a:pt x="1551306" y="46477"/>
                  </a:lnTo>
                  <a:lnTo>
                    <a:pt x="1510197" y="45661"/>
                  </a:lnTo>
                  <a:lnTo>
                    <a:pt x="1470162" y="44219"/>
                  </a:lnTo>
                  <a:lnTo>
                    <a:pt x="1429765" y="42357"/>
                  </a:lnTo>
                  <a:lnTo>
                    <a:pt x="1387573" y="40280"/>
                  </a:lnTo>
                  <a:lnTo>
                    <a:pt x="1342151" y="38196"/>
                  </a:lnTo>
                  <a:lnTo>
                    <a:pt x="1292064" y="36310"/>
                  </a:lnTo>
                  <a:lnTo>
                    <a:pt x="1235878" y="34828"/>
                  </a:lnTo>
                  <a:lnTo>
                    <a:pt x="1172159" y="33956"/>
                  </a:lnTo>
                  <a:lnTo>
                    <a:pt x="1133587" y="33803"/>
                  </a:lnTo>
                  <a:lnTo>
                    <a:pt x="1094660" y="33886"/>
                  </a:lnTo>
                  <a:lnTo>
                    <a:pt x="1055269" y="34174"/>
                  </a:lnTo>
                  <a:lnTo>
                    <a:pt x="1015303" y="34634"/>
                  </a:lnTo>
                  <a:lnTo>
                    <a:pt x="974652" y="35236"/>
                  </a:lnTo>
                  <a:lnTo>
                    <a:pt x="933205" y="35946"/>
                  </a:lnTo>
                  <a:lnTo>
                    <a:pt x="890853" y="36734"/>
                  </a:lnTo>
                  <a:lnTo>
                    <a:pt x="847486" y="37567"/>
                  </a:lnTo>
                  <a:lnTo>
                    <a:pt x="802993" y="38415"/>
                  </a:lnTo>
                  <a:lnTo>
                    <a:pt x="757264" y="39244"/>
                  </a:lnTo>
                  <a:lnTo>
                    <a:pt x="710189" y="40024"/>
                  </a:lnTo>
                  <a:lnTo>
                    <a:pt x="661658" y="40723"/>
                  </a:lnTo>
                  <a:lnTo>
                    <a:pt x="611560" y="41308"/>
                  </a:lnTo>
                  <a:lnTo>
                    <a:pt x="559786" y="41749"/>
                  </a:lnTo>
                  <a:lnTo>
                    <a:pt x="506226" y="42013"/>
                  </a:lnTo>
                  <a:lnTo>
                    <a:pt x="450768" y="42068"/>
                  </a:lnTo>
                  <a:lnTo>
                    <a:pt x="393304" y="41884"/>
                  </a:lnTo>
                  <a:lnTo>
                    <a:pt x="333722" y="41427"/>
                  </a:lnTo>
                  <a:lnTo>
                    <a:pt x="271914" y="40667"/>
                  </a:lnTo>
                  <a:lnTo>
                    <a:pt x="207767" y="39572"/>
                  </a:lnTo>
                  <a:lnTo>
                    <a:pt x="141174" y="38110"/>
                  </a:lnTo>
                  <a:lnTo>
                    <a:pt x="72022" y="36248"/>
                  </a:lnTo>
                  <a:lnTo>
                    <a:pt x="203" y="33956"/>
                  </a:lnTo>
                  <a:lnTo>
                    <a:pt x="152" y="28114"/>
                  </a:lnTo>
                  <a:lnTo>
                    <a:pt x="0" y="22145"/>
                  </a:lnTo>
                  <a:lnTo>
                    <a:pt x="203" y="15668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67587" y="2644267"/>
            <a:ext cx="5902325" cy="323215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41300" marR="239395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InfluxDB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 </a:t>
            </a:r>
            <a:r>
              <a:rPr dirty="0" sz="2200" spc="-10">
                <a:latin typeface="Calibri"/>
                <a:cs typeface="Calibri"/>
              </a:rPr>
              <a:t>open-source</a:t>
            </a:r>
            <a:r>
              <a:rPr dirty="0" sz="2200" spc="-5">
                <a:latin typeface="Calibri"/>
                <a:cs typeface="Calibri"/>
              </a:rPr>
              <a:t> time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series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database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(TSDB)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Self</a:t>
            </a:r>
            <a:r>
              <a:rPr dirty="0" sz="2200" spc="-10">
                <a:latin typeface="Calibri"/>
                <a:cs typeface="Calibri"/>
              </a:rPr>
              <a:t> contained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binary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5">
                <a:latin typeface="Calibri"/>
                <a:cs typeface="Calibri"/>
              </a:rPr>
              <a:t>No, </a:t>
            </a:r>
            <a:r>
              <a:rPr dirty="0" sz="2200" spc="-5">
                <a:latin typeface="Calibri"/>
                <a:cs typeface="Calibri"/>
              </a:rPr>
              <a:t>External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dependency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Support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for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cluster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6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latin typeface="Calibri"/>
                <a:cs typeface="Calibri"/>
              </a:rPr>
              <a:t>Provide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HTTP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Native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support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by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doing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read/write,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manage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data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via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http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latin typeface="Calibri"/>
                <a:cs typeface="Calibri"/>
              </a:rPr>
              <a:t>Security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latin typeface="Calibri"/>
                <a:cs typeface="Calibri"/>
              </a:rPr>
              <a:t>SQL style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quries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1384" y="501395"/>
            <a:ext cx="5059679" cy="50596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44257" y="4927472"/>
            <a:ext cx="2279650" cy="173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07185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Calibri Light"/>
                <a:cs typeface="Calibri Light"/>
              </a:rPr>
              <a:t>Ports 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8083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-</a:t>
            </a:r>
            <a:r>
              <a:rPr dirty="0" sz="1400" spc="-50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UI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 Light"/>
                <a:cs typeface="Calibri Light"/>
              </a:rPr>
              <a:t>8086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-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Calibri Light"/>
                <a:cs typeface="Calibri Light"/>
              </a:rPr>
              <a:t>API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-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Send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query</a:t>
            </a:r>
            <a:r>
              <a:rPr dirty="0" sz="1400" spc="-4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data</a:t>
            </a:r>
            <a:endParaRPr sz="1400">
              <a:latin typeface="Calibri Light"/>
              <a:cs typeface="Calibri Light"/>
            </a:endParaRPr>
          </a:p>
          <a:p>
            <a:pPr marL="105410" indent="-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dirty="0" sz="1400" spc="-5">
                <a:latin typeface="Calibri Light"/>
                <a:cs typeface="Calibri Light"/>
              </a:rPr>
              <a:t>Cluster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management</a:t>
            </a:r>
            <a:r>
              <a:rPr dirty="0" sz="1400" spc="-5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raft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 Light"/>
                <a:cs typeface="Calibri Light"/>
              </a:rPr>
              <a:t>8090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Calibri Light"/>
                <a:cs typeface="Calibri Light"/>
              </a:rPr>
              <a:t>8099</a:t>
            </a:r>
            <a:endParaRPr sz="1400">
              <a:latin typeface="Calibri Light"/>
              <a:cs typeface="Calibri Light"/>
            </a:endParaRPr>
          </a:p>
          <a:p>
            <a:pPr marL="105410" indent="-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dirty="0" sz="1400" spc="-5">
                <a:latin typeface="Calibri Light"/>
                <a:cs typeface="Calibri Light"/>
              </a:rPr>
              <a:t>Cluster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5">
                <a:latin typeface="Calibri Light"/>
                <a:cs typeface="Calibri Light"/>
              </a:rPr>
              <a:t>management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protobuf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7565" y="386079"/>
              <a:ext cx="4269740" cy="5769610"/>
            </a:xfrm>
            <a:custGeom>
              <a:avLst/>
              <a:gdLst/>
              <a:ahLst/>
              <a:cxnLst/>
              <a:rect l="l" t="t" r="r" b="b"/>
              <a:pathLst>
                <a:path w="4269740" h="5769610">
                  <a:moveTo>
                    <a:pt x="0" y="5769610"/>
                  </a:moveTo>
                  <a:lnTo>
                    <a:pt x="4269486" y="5769610"/>
                  </a:lnTo>
                  <a:lnTo>
                    <a:pt x="4269486" y="0"/>
                  </a:lnTo>
                  <a:lnTo>
                    <a:pt x="0" y="0"/>
                  </a:lnTo>
                  <a:lnTo>
                    <a:pt x="0" y="576961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4320" y="259079"/>
              <a:ext cx="4459605" cy="6022340"/>
            </a:xfrm>
            <a:custGeom>
              <a:avLst/>
              <a:gdLst/>
              <a:ahLst/>
              <a:cxnLst/>
              <a:rect l="l" t="t" r="r" b="b"/>
              <a:pathLst>
                <a:path w="4459605" h="6022340">
                  <a:moveTo>
                    <a:pt x="4408678" y="50800"/>
                  </a:moveTo>
                  <a:lnTo>
                    <a:pt x="50596" y="50800"/>
                  </a:lnTo>
                  <a:lnTo>
                    <a:pt x="50596" y="127000"/>
                  </a:lnTo>
                  <a:lnTo>
                    <a:pt x="50596" y="5896610"/>
                  </a:lnTo>
                  <a:lnTo>
                    <a:pt x="50596" y="5972810"/>
                  </a:lnTo>
                  <a:lnTo>
                    <a:pt x="4408678" y="5972810"/>
                  </a:lnTo>
                  <a:lnTo>
                    <a:pt x="4408678" y="5896610"/>
                  </a:lnTo>
                  <a:lnTo>
                    <a:pt x="126492" y="5896610"/>
                  </a:lnTo>
                  <a:lnTo>
                    <a:pt x="126492" y="127000"/>
                  </a:lnTo>
                  <a:lnTo>
                    <a:pt x="4332732" y="127000"/>
                  </a:lnTo>
                  <a:lnTo>
                    <a:pt x="4332732" y="5896356"/>
                  </a:lnTo>
                  <a:lnTo>
                    <a:pt x="4408678" y="5896368"/>
                  </a:lnTo>
                  <a:lnTo>
                    <a:pt x="4408678" y="127000"/>
                  </a:lnTo>
                  <a:lnTo>
                    <a:pt x="4408678" y="126492"/>
                  </a:lnTo>
                  <a:lnTo>
                    <a:pt x="4408678" y="50800"/>
                  </a:lnTo>
                  <a:close/>
                </a:path>
                <a:path w="4459605" h="6022340">
                  <a:moveTo>
                    <a:pt x="4459224" y="0"/>
                  </a:moveTo>
                  <a:lnTo>
                    <a:pt x="4433951" y="0"/>
                  </a:lnTo>
                  <a:lnTo>
                    <a:pt x="4433951" y="25400"/>
                  </a:lnTo>
                  <a:lnTo>
                    <a:pt x="4433951" y="5996940"/>
                  </a:lnTo>
                  <a:lnTo>
                    <a:pt x="25298" y="5996940"/>
                  </a:lnTo>
                  <a:lnTo>
                    <a:pt x="25298" y="25400"/>
                  </a:lnTo>
                  <a:lnTo>
                    <a:pt x="4433951" y="25400"/>
                  </a:lnTo>
                  <a:lnTo>
                    <a:pt x="4433951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5996940"/>
                  </a:lnTo>
                  <a:lnTo>
                    <a:pt x="0" y="6022340"/>
                  </a:lnTo>
                  <a:lnTo>
                    <a:pt x="4459224" y="6022340"/>
                  </a:lnTo>
                  <a:lnTo>
                    <a:pt x="4459224" y="5997562"/>
                  </a:lnTo>
                  <a:lnTo>
                    <a:pt x="4459224" y="5996940"/>
                  </a:lnTo>
                  <a:lnTo>
                    <a:pt x="4459224" y="25400"/>
                  </a:lnTo>
                  <a:lnTo>
                    <a:pt x="4459224" y="25273"/>
                  </a:lnTo>
                  <a:lnTo>
                    <a:pt x="4459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3709" y="658748"/>
            <a:ext cx="2842260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-15"/>
              <a:t>What</a:t>
            </a:r>
            <a:r>
              <a:rPr dirty="0" sz="4000" spc="-35"/>
              <a:t> </a:t>
            </a:r>
            <a:r>
              <a:rPr dirty="0" sz="4000" spc="-5"/>
              <a:t>is</a:t>
            </a:r>
            <a:r>
              <a:rPr dirty="0" sz="4000" spc="-30"/>
              <a:t> </a:t>
            </a:r>
            <a:r>
              <a:rPr dirty="0" sz="4000" spc="-5"/>
              <a:t>Time- </a:t>
            </a:r>
            <a:r>
              <a:rPr dirty="0" sz="4000" spc="-890"/>
              <a:t> </a:t>
            </a:r>
            <a:r>
              <a:rPr dirty="0" sz="4000" spc="-5"/>
              <a:t>Series</a:t>
            </a:r>
            <a:r>
              <a:rPr dirty="0" sz="4000" spc="-15"/>
              <a:t> </a:t>
            </a:r>
            <a:r>
              <a:rPr dirty="0" sz="4000" spc="-35"/>
              <a:t>Data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673100" y="2112645"/>
            <a:ext cx="3474720" cy="282702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time-series 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sequence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points,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consisting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successive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measurement </a:t>
            </a:r>
            <a:r>
              <a:rPr dirty="0" sz="1800">
                <a:latin typeface="Calibri"/>
                <a:cs typeface="Calibri"/>
              </a:rPr>
              <a:t>made </a:t>
            </a:r>
            <a:r>
              <a:rPr dirty="0" sz="1800" spc="-5">
                <a:latin typeface="Calibri"/>
                <a:cs typeface="Calibri"/>
              </a:rPr>
              <a:t>over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time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interval.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Major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type: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Regular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Irregular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12700" marR="643255">
              <a:lnSpc>
                <a:spcPts val="1939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 spc="-10">
                <a:latin typeface="Calibri"/>
                <a:cs typeface="Calibri"/>
              </a:rPr>
              <a:t> are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used</a:t>
            </a:r>
            <a:r>
              <a:rPr dirty="0" sz="1800">
                <a:latin typeface="Calibri"/>
                <a:cs typeface="Calibri"/>
              </a:rPr>
              <a:t> in </a:t>
            </a:r>
            <a:r>
              <a:rPr dirty="0" sz="1800" spc="-15">
                <a:latin typeface="Calibri"/>
                <a:cs typeface="Calibri"/>
              </a:rPr>
              <a:t>statistics,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mathematical finance, </a:t>
            </a:r>
            <a:r>
              <a:rPr dirty="0" sz="1800" spc="-15">
                <a:latin typeface="Calibri"/>
                <a:cs typeface="Calibri"/>
              </a:rPr>
              <a:t>pattern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recognition,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IoT..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694690"/>
            <a:ext cx="4536440" cy="1356995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pc="-5"/>
              <a:t>Down-sampling 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40"/>
              <a:t>Data</a:t>
            </a:r>
            <a:r>
              <a:rPr dirty="0" spc="-20"/>
              <a:t> </a:t>
            </a:r>
            <a:r>
              <a:rPr dirty="0" spc="-30"/>
              <a:t>Retention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4636" y="2338911"/>
            <a:ext cx="3293745" cy="85090"/>
            <a:chOff x="624636" y="2338911"/>
            <a:chExt cx="3293745" cy="85090"/>
          </a:xfrm>
        </p:grpSpPr>
        <p:sp>
          <p:nvSpPr>
            <p:cNvPr id="4" name="object 4"/>
            <p:cNvSpPr/>
            <p:nvPr/>
          </p:nvSpPr>
          <p:spPr>
            <a:xfrm>
              <a:off x="643889" y="2362818"/>
              <a:ext cx="3255645" cy="40005"/>
            </a:xfrm>
            <a:custGeom>
              <a:avLst/>
              <a:gdLst/>
              <a:ahLst/>
              <a:cxnLst/>
              <a:rect l="l" t="t" r="r" b="b"/>
              <a:pathLst>
                <a:path w="3255645" h="40005">
                  <a:moveTo>
                    <a:pt x="951941" y="23"/>
                  </a:moveTo>
                  <a:lnTo>
                    <a:pt x="910692" y="0"/>
                  </a:lnTo>
                  <a:lnTo>
                    <a:pt x="870783" y="747"/>
                  </a:lnTo>
                  <a:lnTo>
                    <a:pt x="830133" y="2115"/>
                  </a:lnTo>
                  <a:lnTo>
                    <a:pt x="682926" y="8452"/>
                  </a:lnTo>
                  <a:lnTo>
                    <a:pt x="558271" y="12970"/>
                  </a:lnTo>
                  <a:lnTo>
                    <a:pt x="409554" y="18911"/>
                  </a:lnTo>
                  <a:lnTo>
                    <a:pt x="365953" y="20334"/>
                  </a:lnTo>
                  <a:lnTo>
                    <a:pt x="322995" y="21289"/>
                  </a:lnTo>
                  <a:lnTo>
                    <a:pt x="279274" y="21661"/>
                  </a:lnTo>
                  <a:lnTo>
                    <a:pt x="233383" y="21338"/>
                  </a:lnTo>
                  <a:lnTo>
                    <a:pt x="183916" y="20205"/>
                  </a:lnTo>
                  <a:lnTo>
                    <a:pt x="129467" y="18149"/>
                  </a:lnTo>
                  <a:lnTo>
                    <a:pt x="68630" y="15056"/>
                  </a:lnTo>
                  <a:lnTo>
                    <a:pt x="0" y="10811"/>
                  </a:lnTo>
                  <a:lnTo>
                    <a:pt x="368" y="17669"/>
                  </a:lnTo>
                  <a:lnTo>
                    <a:pt x="838" y="20336"/>
                  </a:lnTo>
                  <a:lnTo>
                    <a:pt x="0" y="29099"/>
                  </a:lnTo>
                  <a:lnTo>
                    <a:pt x="45461" y="28816"/>
                  </a:lnTo>
                  <a:lnTo>
                    <a:pt x="90446" y="28905"/>
                  </a:lnTo>
                  <a:lnTo>
                    <a:pt x="135407" y="29276"/>
                  </a:lnTo>
                  <a:lnTo>
                    <a:pt x="375756" y="32283"/>
                  </a:lnTo>
                  <a:lnTo>
                    <a:pt x="430114" y="32495"/>
                  </a:lnTo>
                  <a:lnTo>
                    <a:pt x="487627" y="32372"/>
                  </a:lnTo>
                  <a:lnTo>
                    <a:pt x="548750" y="31823"/>
                  </a:lnTo>
                  <a:lnTo>
                    <a:pt x="613936" y="30762"/>
                  </a:lnTo>
                  <a:lnTo>
                    <a:pt x="752525" y="27588"/>
                  </a:lnTo>
                  <a:lnTo>
                    <a:pt x="815491" y="26932"/>
                  </a:lnTo>
                  <a:lnTo>
                    <a:pt x="873298" y="26966"/>
                  </a:lnTo>
                  <a:lnTo>
                    <a:pt x="926705" y="27526"/>
                  </a:lnTo>
                  <a:lnTo>
                    <a:pt x="976472" y="28447"/>
                  </a:lnTo>
                  <a:lnTo>
                    <a:pt x="1111518" y="31735"/>
                  </a:lnTo>
                  <a:lnTo>
                    <a:pt x="1154314" y="32458"/>
                  </a:lnTo>
                  <a:lnTo>
                    <a:pt x="1197265" y="32720"/>
                  </a:lnTo>
                  <a:lnTo>
                    <a:pt x="1241131" y="32357"/>
                  </a:lnTo>
                  <a:lnTo>
                    <a:pt x="1286670" y="31205"/>
                  </a:lnTo>
                  <a:lnTo>
                    <a:pt x="1389143" y="26494"/>
                  </a:lnTo>
                  <a:lnTo>
                    <a:pt x="1437057" y="24823"/>
                  </a:lnTo>
                  <a:lnTo>
                    <a:pt x="1480302" y="23947"/>
                  </a:lnTo>
                  <a:lnTo>
                    <a:pt x="1520795" y="23729"/>
                  </a:lnTo>
                  <a:lnTo>
                    <a:pt x="1560450" y="24033"/>
                  </a:lnTo>
                  <a:lnTo>
                    <a:pt x="1749023" y="27708"/>
                  </a:lnTo>
                  <a:lnTo>
                    <a:pt x="1813236" y="28555"/>
                  </a:lnTo>
                  <a:lnTo>
                    <a:pt x="1888109" y="29099"/>
                  </a:lnTo>
                  <a:lnTo>
                    <a:pt x="1951082" y="28991"/>
                  </a:lnTo>
                  <a:lnTo>
                    <a:pt x="2012907" y="28233"/>
                  </a:lnTo>
                  <a:lnTo>
                    <a:pt x="2073418" y="26991"/>
                  </a:lnTo>
                  <a:lnTo>
                    <a:pt x="2132445" y="25434"/>
                  </a:lnTo>
                  <a:lnTo>
                    <a:pt x="2298954" y="20527"/>
                  </a:lnTo>
                  <a:lnTo>
                    <a:pt x="2350372" y="19369"/>
                  </a:lnTo>
                  <a:lnTo>
                    <a:pt x="2399469" y="18727"/>
                  </a:lnTo>
                  <a:lnTo>
                    <a:pt x="2446077" y="18769"/>
                  </a:lnTo>
                  <a:lnTo>
                    <a:pt x="2490028" y="19660"/>
                  </a:lnTo>
                  <a:lnTo>
                    <a:pt x="2531154" y="21568"/>
                  </a:lnTo>
                  <a:lnTo>
                    <a:pt x="2569288" y="24659"/>
                  </a:lnTo>
                  <a:lnTo>
                    <a:pt x="2604262" y="29099"/>
                  </a:lnTo>
                  <a:lnTo>
                    <a:pt x="2643589" y="33817"/>
                  </a:lnTo>
                  <a:lnTo>
                    <a:pt x="2689040" y="36974"/>
                  </a:lnTo>
                  <a:lnTo>
                    <a:pt x="2739433" y="38781"/>
                  </a:lnTo>
                  <a:lnTo>
                    <a:pt x="2793586" y="39450"/>
                  </a:lnTo>
                  <a:lnTo>
                    <a:pt x="2850318" y="39192"/>
                  </a:lnTo>
                  <a:lnTo>
                    <a:pt x="2908448" y="38218"/>
                  </a:lnTo>
                  <a:lnTo>
                    <a:pt x="2966795" y="36740"/>
                  </a:lnTo>
                  <a:lnTo>
                    <a:pt x="3178718" y="30003"/>
                  </a:lnTo>
                  <a:lnTo>
                    <a:pt x="3220426" y="29170"/>
                  </a:lnTo>
                  <a:lnTo>
                    <a:pt x="3255264" y="29099"/>
                  </a:lnTo>
                  <a:lnTo>
                    <a:pt x="3255645" y="20336"/>
                  </a:lnTo>
                  <a:lnTo>
                    <a:pt x="3255010" y="15256"/>
                  </a:lnTo>
                  <a:lnTo>
                    <a:pt x="3255264" y="10811"/>
                  </a:lnTo>
                  <a:lnTo>
                    <a:pt x="3201583" y="15835"/>
                  </a:lnTo>
                  <a:lnTo>
                    <a:pt x="3146724" y="18950"/>
                  </a:lnTo>
                  <a:lnTo>
                    <a:pt x="3091083" y="20431"/>
                  </a:lnTo>
                  <a:lnTo>
                    <a:pt x="3035056" y="20552"/>
                  </a:lnTo>
                  <a:lnTo>
                    <a:pt x="2979039" y="19588"/>
                  </a:lnTo>
                  <a:lnTo>
                    <a:pt x="2923428" y="17816"/>
                  </a:lnTo>
                  <a:lnTo>
                    <a:pt x="2868620" y="15508"/>
                  </a:lnTo>
                  <a:lnTo>
                    <a:pt x="2712974" y="8130"/>
                  </a:lnTo>
                  <a:lnTo>
                    <a:pt x="2665338" y="6435"/>
                  </a:lnTo>
                  <a:lnTo>
                    <a:pt x="2620487" y="5581"/>
                  </a:lnTo>
                  <a:lnTo>
                    <a:pt x="2578816" y="5842"/>
                  </a:lnTo>
                  <a:lnTo>
                    <a:pt x="2540721" y="7494"/>
                  </a:lnTo>
                  <a:lnTo>
                    <a:pt x="2463528" y="15080"/>
                  </a:lnTo>
                  <a:lnTo>
                    <a:pt x="2415144" y="17496"/>
                  </a:lnTo>
                  <a:lnTo>
                    <a:pt x="2362579" y="18384"/>
                  </a:lnTo>
                  <a:lnTo>
                    <a:pt x="2306964" y="18064"/>
                  </a:lnTo>
                  <a:lnTo>
                    <a:pt x="2249432" y="16861"/>
                  </a:lnTo>
                  <a:lnTo>
                    <a:pt x="2191115" y="15097"/>
                  </a:lnTo>
                  <a:lnTo>
                    <a:pt x="2076652" y="11178"/>
                  </a:lnTo>
                  <a:lnTo>
                    <a:pt x="2022770" y="9668"/>
                  </a:lnTo>
                  <a:lnTo>
                    <a:pt x="1972631" y="8889"/>
                  </a:lnTo>
                  <a:lnTo>
                    <a:pt x="1927367" y="9162"/>
                  </a:lnTo>
                  <a:lnTo>
                    <a:pt x="1888109" y="10811"/>
                  </a:lnTo>
                  <a:lnTo>
                    <a:pt x="1854929" y="12896"/>
                  </a:lnTo>
                  <a:lnTo>
                    <a:pt x="1817241" y="14917"/>
                  </a:lnTo>
                  <a:lnTo>
                    <a:pt x="1775479" y="16809"/>
                  </a:lnTo>
                  <a:lnTo>
                    <a:pt x="1730080" y="18509"/>
                  </a:lnTo>
                  <a:lnTo>
                    <a:pt x="1681479" y="19952"/>
                  </a:lnTo>
                  <a:lnTo>
                    <a:pt x="1630114" y="21075"/>
                  </a:lnTo>
                  <a:lnTo>
                    <a:pt x="1576419" y="21813"/>
                  </a:lnTo>
                  <a:lnTo>
                    <a:pt x="1520830" y="22101"/>
                  </a:lnTo>
                  <a:lnTo>
                    <a:pt x="1463785" y="21877"/>
                  </a:lnTo>
                  <a:lnTo>
                    <a:pt x="1405718" y="21075"/>
                  </a:lnTo>
                  <a:lnTo>
                    <a:pt x="1347065" y="19632"/>
                  </a:lnTo>
                  <a:lnTo>
                    <a:pt x="1288263" y="17483"/>
                  </a:lnTo>
                  <a:lnTo>
                    <a:pt x="1229748" y="14564"/>
                  </a:lnTo>
                  <a:lnTo>
                    <a:pt x="1104537" y="6211"/>
                  </a:lnTo>
                  <a:lnTo>
                    <a:pt x="1046782" y="2979"/>
                  </a:lnTo>
                  <a:lnTo>
                    <a:pt x="996610" y="966"/>
                  </a:lnTo>
                  <a:lnTo>
                    <a:pt x="951941" y="2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3686" y="2357961"/>
              <a:ext cx="3255645" cy="46990"/>
            </a:xfrm>
            <a:custGeom>
              <a:avLst/>
              <a:gdLst/>
              <a:ahLst/>
              <a:cxnLst/>
              <a:rect l="l" t="t" r="r" b="b"/>
              <a:pathLst>
                <a:path w="3255645" h="46989">
                  <a:moveTo>
                    <a:pt x="203" y="15668"/>
                  </a:moveTo>
                  <a:lnTo>
                    <a:pt x="59845" y="10650"/>
                  </a:lnTo>
                  <a:lnTo>
                    <a:pt x="118558" y="6628"/>
                  </a:lnTo>
                  <a:lnTo>
                    <a:pt x="176179" y="3577"/>
                  </a:lnTo>
                  <a:lnTo>
                    <a:pt x="232544" y="1472"/>
                  </a:lnTo>
                  <a:lnTo>
                    <a:pt x="287492" y="288"/>
                  </a:lnTo>
                  <a:lnTo>
                    <a:pt x="340858" y="0"/>
                  </a:lnTo>
                  <a:lnTo>
                    <a:pt x="392479" y="581"/>
                  </a:lnTo>
                  <a:lnTo>
                    <a:pt x="442193" y="2009"/>
                  </a:lnTo>
                  <a:lnTo>
                    <a:pt x="489835" y="4256"/>
                  </a:lnTo>
                  <a:lnTo>
                    <a:pt x="535244" y="7298"/>
                  </a:lnTo>
                  <a:lnTo>
                    <a:pt x="578255" y="11111"/>
                  </a:lnTo>
                  <a:lnTo>
                    <a:pt x="618705" y="15668"/>
                  </a:lnTo>
                  <a:lnTo>
                    <a:pt x="655602" y="19572"/>
                  </a:lnTo>
                  <a:lnTo>
                    <a:pt x="694178" y="22295"/>
                  </a:lnTo>
                  <a:lnTo>
                    <a:pt x="734574" y="23982"/>
                  </a:lnTo>
                  <a:lnTo>
                    <a:pt x="776931" y="24777"/>
                  </a:lnTo>
                  <a:lnTo>
                    <a:pt x="821391" y="24825"/>
                  </a:lnTo>
                  <a:lnTo>
                    <a:pt x="868094" y="24270"/>
                  </a:lnTo>
                  <a:lnTo>
                    <a:pt x="917183" y="23258"/>
                  </a:lnTo>
                  <a:lnTo>
                    <a:pt x="968797" y="21932"/>
                  </a:lnTo>
                  <a:lnTo>
                    <a:pt x="1023078" y="20438"/>
                  </a:lnTo>
                  <a:lnTo>
                    <a:pt x="1080167" y="18920"/>
                  </a:lnTo>
                  <a:lnTo>
                    <a:pt x="1140206" y="17522"/>
                  </a:lnTo>
                  <a:lnTo>
                    <a:pt x="1203334" y="16390"/>
                  </a:lnTo>
                  <a:lnTo>
                    <a:pt x="1269695" y="15668"/>
                  </a:lnTo>
                  <a:lnTo>
                    <a:pt x="1335573" y="15443"/>
                  </a:lnTo>
                  <a:lnTo>
                    <a:pt x="1397479" y="15638"/>
                  </a:lnTo>
                  <a:lnTo>
                    <a:pt x="1455893" y="16147"/>
                  </a:lnTo>
                  <a:lnTo>
                    <a:pt x="1511294" y="16867"/>
                  </a:lnTo>
                  <a:lnTo>
                    <a:pt x="1564161" y="17694"/>
                  </a:lnTo>
                  <a:lnTo>
                    <a:pt x="1614972" y="18523"/>
                  </a:lnTo>
                  <a:lnTo>
                    <a:pt x="1664207" y="19252"/>
                  </a:lnTo>
                  <a:lnTo>
                    <a:pt x="1712345" y="19775"/>
                  </a:lnTo>
                  <a:lnTo>
                    <a:pt x="1759864" y="19988"/>
                  </a:lnTo>
                  <a:lnTo>
                    <a:pt x="1807243" y="19789"/>
                  </a:lnTo>
                  <a:lnTo>
                    <a:pt x="1854963" y="19071"/>
                  </a:lnTo>
                  <a:lnTo>
                    <a:pt x="1903500" y="17732"/>
                  </a:lnTo>
                  <a:lnTo>
                    <a:pt x="1953336" y="15668"/>
                  </a:lnTo>
                  <a:lnTo>
                    <a:pt x="2005009" y="13799"/>
                  </a:lnTo>
                  <a:lnTo>
                    <a:pt x="2058446" y="12982"/>
                  </a:lnTo>
                  <a:lnTo>
                    <a:pt x="2113210" y="13015"/>
                  </a:lnTo>
                  <a:lnTo>
                    <a:pt x="2168858" y="13695"/>
                  </a:lnTo>
                  <a:lnTo>
                    <a:pt x="2224952" y="14822"/>
                  </a:lnTo>
                  <a:lnTo>
                    <a:pt x="2281053" y="16193"/>
                  </a:lnTo>
                  <a:lnTo>
                    <a:pt x="2336719" y="17606"/>
                  </a:lnTo>
                  <a:lnTo>
                    <a:pt x="2391511" y="18859"/>
                  </a:lnTo>
                  <a:lnTo>
                    <a:pt x="2444991" y="19751"/>
                  </a:lnTo>
                  <a:lnTo>
                    <a:pt x="2496717" y="20080"/>
                  </a:lnTo>
                  <a:lnTo>
                    <a:pt x="2546249" y="19644"/>
                  </a:lnTo>
                  <a:lnTo>
                    <a:pt x="2593149" y="18240"/>
                  </a:lnTo>
                  <a:lnTo>
                    <a:pt x="2636977" y="15668"/>
                  </a:lnTo>
                  <a:lnTo>
                    <a:pt x="2684956" y="12838"/>
                  </a:lnTo>
                  <a:lnTo>
                    <a:pt x="2736916" y="11197"/>
                  </a:lnTo>
                  <a:lnTo>
                    <a:pt x="2791855" y="10542"/>
                  </a:lnTo>
                  <a:lnTo>
                    <a:pt x="2848775" y="10673"/>
                  </a:lnTo>
                  <a:lnTo>
                    <a:pt x="2906676" y="11385"/>
                  </a:lnTo>
                  <a:lnTo>
                    <a:pt x="2964557" y="12477"/>
                  </a:lnTo>
                  <a:lnTo>
                    <a:pt x="3021420" y="13747"/>
                  </a:lnTo>
                  <a:lnTo>
                    <a:pt x="3076265" y="14991"/>
                  </a:lnTo>
                  <a:lnTo>
                    <a:pt x="3128092" y="16007"/>
                  </a:lnTo>
                  <a:lnTo>
                    <a:pt x="3175901" y="16594"/>
                  </a:lnTo>
                  <a:lnTo>
                    <a:pt x="3218692" y="16549"/>
                  </a:lnTo>
                  <a:lnTo>
                    <a:pt x="3255467" y="15668"/>
                  </a:lnTo>
                  <a:lnTo>
                    <a:pt x="3254705" y="23796"/>
                  </a:lnTo>
                  <a:lnTo>
                    <a:pt x="3255086" y="27733"/>
                  </a:lnTo>
                  <a:lnTo>
                    <a:pt x="3255467" y="33956"/>
                  </a:lnTo>
                  <a:lnTo>
                    <a:pt x="3216374" y="34716"/>
                  </a:lnTo>
                  <a:lnTo>
                    <a:pt x="3171163" y="34943"/>
                  </a:lnTo>
                  <a:lnTo>
                    <a:pt x="3120898" y="34740"/>
                  </a:lnTo>
                  <a:lnTo>
                    <a:pt x="3066647" y="34212"/>
                  </a:lnTo>
                  <a:lnTo>
                    <a:pt x="3009474" y="33463"/>
                  </a:lnTo>
                  <a:lnTo>
                    <a:pt x="2950446" y="32597"/>
                  </a:lnTo>
                  <a:lnTo>
                    <a:pt x="2890627" y="31718"/>
                  </a:lnTo>
                  <a:lnTo>
                    <a:pt x="2831085" y="30930"/>
                  </a:lnTo>
                  <a:lnTo>
                    <a:pt x="2772885" y="30338"/>
                  </a:lnTo>
                  <a:lnTo>
                    <a:pt x="2717092" y="30046"/>
                  </a:lnTo>
                  <a:lnTo>
                    <a:pt x="2664773" y="30158"/>
                  </a:lnTo>
                  <a:lnTo>
                    <a:pt x="2616993" y="30777"/>
                  </a:lnTo>
                  <a:lnTo>
                    <a:pt x="2574818" y="32008"/>
                  </a:lnTo>
                  <a:lnTo>
                    <a:pt x="2539314" y="33956"/>
                  </a:lnTo>
                  <a:lnTo>
                    <a:pt x="2505914" y="35586"/>
                  </a:lnTo>
                  <a:lnTo>
                    <a:pt x="2429882" y="35335"/>
                  </a:lnTo>
                  <a:lnTo>
                    <a:pt x="2387439" y="33956"/>
                  </a:lnTo>
                  <a:lnTo>
                    <a:pt x="2342169" y="32075"/>
                  </a:lnTo>
                  <a:lnTo>
                    <a:pt x="2294169" y="29944"/>
                  </a:lnTo>
                  <a:lnTo>
                    <a:pt x="2243531" y="27812"/>
                  </a:lnTo>
                  <a:lnTo>
                    <a:pt x="2190350" y="25932"/>
                  </a:lnTo>
                  <a:lnTo>
                    <a:pt x="2134722" y="24553"/>
                  </a:lnTo>
                  <a:lnTo>
                    <a:pt x="2076739" y="23926"/>
                  </a:lnTo>
                  <a:lnTo>
                    <a:pt x="2016498" y="24302"/>
                  </a:lnTo>
                  <a:lnTo>
                    <a:pt x="1954091" y="25932"/>
                  </a:lnTo>
                  <a:lnTo>
                    <a:pt x="1889614" y="29066"/>
                  </a:lnTo>
                  <a:lnTo>
                    <a:pt x="1823161" y="33956"/>
                  </a:lnTo>
                  <a:lnTo>
                    <a:pt x="1755167" y="39361"/>
                  </a:lnTo>
                  <a:lnTo>
                    <a:pt x="1695419" y="43109"/>
                  </a:lnTo>
                  <a:lnTo>
                    <a:pt x="1642482" y="45407"/>
                  </a:lnTo>
                  <a:lnTo>
                    <a:pt x="1594923" y="46461"/>
                  </a:lnTo>
                  <a:lnTo>
                    <a:pt x="1551306" y="46477"/>
                  </a:lnTo>
                  <a:lnTo>
                    <a:pt x="1510197" y="45661"/>
                  </a:lnTo>
                  <a:lnTo>
                    <a:pt x="1470162" y="44219"/>
                  </a:lnTo>
                  <a:lnTo>
                    <a:pt x="1429765" y="42357"/>
                  </a:lnTo>
                  <a:lnTo>
                    <a:pt x="1387573" y="40280"/>
                  </a:lnTo>
                  <a:lnTo>
                    <a:pt x="1342151" y="38196"/>
                  </a:lnTo>
                  <a:lnTo>
                    <a:pt x="1292064" y="36310"/>
                  </a:lnTo>
                  <a:lnTo>
                    <a:pt x="1235878" y="34828"/>
                  </a:lnTo>
                  <a:lnTo>
                    <a:pt x="1172159" y="33956"/>
                  </a:lnTo>
                  <a:lnTo>
                    <a:pt x="1133587" y="33803"/>
                  </a:lnTo>
                  <a:lnTo>
                    <a:pt x="1094660" y="33886"/>
                  </a:lnTo>
                  <a:lnTo>
                    <a:pt x="1055269" y="34174"/>
                  </a:lnTo>
                  <a:lnTo>
                    <a:pt x="1015303" y="34634"/>
                  </a:lnTo>
                  <a:lnTo>
                    <a:pt x="974652" y="35236"/>
                  </a:lnTo>
                  <a:lnTo>
                    <a:pt x="933205" y="35946"/>
                  </a:lnTo>
                  <a:lnTo>
                    <a:pt x="890853" y="36734"/>
                  </a:lnTo>
                  <a:lnTo>
                    <a:pt x="847486" y="37567"/>
                  </a:lnTo>
                  <a:lnTo>
                    <a:pt x="802993" y="38415"/>
                  </a:lnTo>
                  <a:lnTo>
                    <a:pt x="757264" y="39244"/>
                  </a:lnTo>
                  <a:lnTo>
                    <a:pt x="710189" y="40024"/>
                  </a:lnTo>
                  <a:lnTo>
                    <a:pt x="661658" y="40723"/>
                  </a:lnTo>
                  <a:lnTo>
                    <a:pt x="611560" y="41308"/>
                  </a:lnTo>
                  <a:lnTo>
                    <a:pt x="559786" y="41749"/>
                  </a:lnTo>
                  <a:lnTo>
                    <a:pt x="506226" y="42013"/>
                  </a:lnTo>
                  <a:lnTo>
                    <a:pt x="450768" y="42068"/>
                  </a:lnTo>
                  <a:lnTo>
                    <a:pt x="393304" y="41884"/>
                  </a:lnTo>
                  <a:lnTo>
                    <a:pt x="333722" y="41427"/>
                  </a:lnTo>
                  <a:lnTo>
                    <a:pt x="271914" y="40667"/>
                  </a:lnTo>
                  <a:lnTo>
                    <a:pt x="207767" y="39572"/>
                  </a:lnTo>
                  <a:lnTo>
                    <a:pt x="141174" y="38110"/>
                  </a:lnTo>
                  <a:lnTo>
                    <a:pt x="72022" y="36248"/>
                  </a:lnTo>
                  <a:lnTo>
                    <a:pt x="203" y="33956"/>
                  </a:lnTo>
                  <a:lnTo>
                    <a:pt x="152" y="28114"/>
                  </a:lnTo>
                  <a:lnTo>
                    <a:pt x="0" y="22145"/>
                  </a:lnTo>
                  <a:lnTo>
                    <a:pt x="203" y="15668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9745" y="1708856"/>
            <a:ext cx="4577572" cy="39947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9676" y="2644267"/>
            <a:ext cx="6976745" cy="345249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 marR="2628265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20">
                <a:latin typeface="Calibri"/>
                <a:cs typeface="Calibri"/>
              </a:rPr>
              <a:t>Working</a:t>
            </a:r>
            <a:r>
              <a:rPr dirty="0" sz="2200" spc="-5">
                <a:latin typeface="Calibri"/>
                <a:cs typeface="Calibri"/>
              </a:rPr>
              <a:t> with much </a:t>
            </a:r>
            <a:r>
              <a:rPr dirty="0" sz="2200" spc="-15">
                <a:latin typeface="Calibri"/>
                <a:cs typeface="Calibri"/>
              </a:rPr>
              <a:t>data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over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 long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period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time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can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create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storage 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concerns.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Calibri"/>
                <a:cs typeface="Calibri"/>
              </a:rPr>
              <a:t>Solution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: Down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sampling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expire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12700" marR="2694305">
              <a:lnSpc>
                <a:spcPts val="238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latin typeface="Calibri"/>
                <a:cs typeface="Calibri"/>
              </a:rPr>
              <a:t>InfluxDB </a:t>
            </a:r>
            <a:r>
              <a:rPr dirty="0" sz="2200" spc="-25">
                <a:latin typeface="Calibri"/>
                <a:cs typeface="Calibri"/>
              </a:rPr>
              <a:t>offers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two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mechanisms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dealing </a:t>
            </a:r>
            <a:r>
              <a:rPr dirty="0" sz="2200" spc="-5">
                <a:latin typeface="Calibri"/>
                <a:cs typeface="Calibri"/>
              </a:rPr>
              <a:t>with this issue: Continuous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Quires</a:t>
            </a:r>
            <a:r>
              <a:rPr dirty="0" sz="2200" spc="-5">
                <a:latin typeface="Calibri"/>
                <a:cs typeface="Calibri"/>
              </a:rPr>
              <a:t> and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Retention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Policies</a:t>
            </a:r>
            <a:endParaRPr sz="2200">
              <a:latin typeface="Calibri"/>
              <a:cs typeface="Calibri"/>
            </a:endParaRPr>
          </a:p>
          <a:p>
            <a:pPr marL="4591050">
              <a:lnSpc>
                <a:spcPts val="2050"/>
              </a:lnSpc>
              <a:spcBef>
                <a:spcPts val="1764"/>
              </a:spcBef>
            </a:pPr>
            <a:r>
              <a:rPr dirty="0" sz="1800" spc="-5">
                <a:latin typeface="Calibri"/>
                <a:cs typeface="Calibri"/>
              </a:rPr>
              <a:t>Other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interesting </a:t>
            </a:r>
            <a:r>
              <a:rPr dirty="0" sz="1800" spc="-15">
                <a:latin typeface="Calibri"/>
                <a:cs typeface="Calibri"/>
              </a:rPr>
              <a:t>feature:</a:t>
            </a:r>
            <a:endParaRPr sz="1800">
              <a:latin typeface="Calibri"/>
              <a:cs typeface="Calibri"/>
            </a:endParaRPr>
          </a:p>
          <a:p>
            <a:pPr marL="4799330">
              <a:lnSpc>
                <a:spcPts val="2050"/>
              </a:lnSpc>
            </a:pPr>
            <a:r>
              <a:rPr dirty="0" sz="1800" spc="-10">
                <a:latin typeface="Calibri"/>
                <a:cs typeface="Calibri"/>
              </a:rPr>
              <a:t>Clustering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2023-10-18T15:59:09Z</dcterms:created>
  <dcterms:modified xsi:type="dcterms:W3CDTF">2023-10-18T15:59:09Z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2023-10-18T00:00:00Z</vt:filetime>
  </property>
</Properties>
</file>