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1" r:id="rId4"/>
    <p:sldId id="352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51" d="100"/>
          <a:sy n="151" d="100"/>
        </p:scale>
        <p:origin x="42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75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00150CFD-02F5-4A9B-877B-97357DCFB937}"/>
              </a:ext>
            </a:extLst>
          </p:cNvPr>
          <p:cNvSpPr/>
          <p:nvPr/>
        </p:nvSpPr>
        <p:spPr>
          <a:xfrm>
            <a:off x="983355" y="2046809"/>
            <a:ext cx="1526402" cy="501497"/>
          </a:xfrm>
          <a:custGeom>
            <a:avLst/>
            <a:gdLst>
              <a:gd name="connsiteX0" fmla="*/ 0 w 1526402"/>
              <a:gd name="connsiteY0" fmla="*/ 0 h 501497"/>
              <a:gd name="connsiteX1" fmla="*/ 1526402 w 1526402"/>
              <a:gd name="connsiteY1" fmla="*/ 0 h 501497"/>
              <a:gd name="connsiteX2" fmla="*/ 1526402 w 1526402"/>
              <a:gd name="connsiteY2" fmla="*/ 390620 h 501497"/>
              <a:gd name="connsiteX3" fmla="*/ 1415526 w 1526402"/>
              <a:gd name="connsiteY3" fmla="*/ 501497 h 501497"/>
              <a:gd name="connsiteX4" fmla="*/ 1270589 w 1526402"/>
              <a:gd name="connsiteY4" fmla="*/ 420485 h 501497"/>
              <a:gd name="connsiteX5" fmla="*/ 763201 w 1526402"/>
              <a:gd name="connsiteY5" fmla="*/ 130533 h 501497"/>
              <a:gd name="connsiteX6" fmla="*/ 255814 w 1526402"/>
              <a:gd name="connsiteY6" fmla="*/ 420485 h 501497"/>
              <a:gd name="connsiteX7" fmla="*/ 115116 w 1526402"/>
              <a:gd name="connsiteY7" fmla="*/ 501497 h 501497"/>
              <a:gd name="connsiteX8" fmla="*/ 110876 w 1526402"/>
              <a:gd name="connsiteY8" fmla="*/ 501497 h 501497"/>
              <a:gd name="connsiteX9" fmla="*/ 0 w 1526402"/>
              <a:gd name="connsiteY9" fmla="*/ 390620 h 50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6402" h="501497">
                <a:moveTo>
                  <a:pt x="0" y="0"/>
                </a:moveTo>
                <a:lnTo>
                  <a:pt x="1526402" y="0"/>
                </a:lnTo>
                <a:lnTo>
                  <a:pt x="1526402" y="390620"/>
                </a:lnTo>
                <a:cubicBezTo>
                  <a:pt x="1526402" y="454583"/>
                  <a:pt x="1475239" y="501497"/>
                  <a:pt x="1415526" y="501497"/>
                </a:cubicBezTo>
                <a:cubicBezTo>
                  <a:pt x="1355883" y="501497"/>
                  <a:pt x="1300410" y="471633"/>
                  <a:pt x="1270589" y="420485"/>
                </a:cubicBezTo>
                <a:cubicBezTo>
                  <a:pt x="1168263" y="245701"/>
                  <a:pt x="980643" y="130533"/>
                  <a:pt x="763201" y="130533"/>
                </a:cubicBezTo>
                <a:cubicBezTo>
                  <a:pt x="545760" y="130533"/>
                  <a:pt x="358139" y="245701"/>
                  <a:pt x="255814" y="420485"/>
                </a:cubicBezTo>
                <a:cubicBezTo>
                  <a:pt x="225992" y="471633"/>
                  <a:pt x="174830" y="501497"/>
                  <a:pt x="115116" y="501497"/>
                </a:cubicBezTo>
                <a:lnTo>
                  <a:pt x="110876" y="501497"/>
                </a:lnTo>
                <a:cubicBezTo>
                  <a:pt x="51163" y="501497"/>
                  <a:pt x="0" y="450349"/>
                  <a:pt x="0" y="39062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8559978-60B4-47BF-8344-32C78211E462}"/>
              </a:ext>
            </a:extLst>
          </p:cNvPr>
          <p:cNvSpPr/>
          <p:nvPr/>
        </p:nvSpPr>
        <p:spPr>
          <a:xfrm>
            <a:off x="2723132" y="2046809"/>
            <a:ext cx="1526402" cy="501497"/>
          </a:xfrm>
          <a:custGeom>
            <a:avLst/>
            <a:gdLst>
              <a:gd name="connsiteX0" fmla="*/ 0 w 1526402"/>
              <a:gd name="connsiteY0" fmla="*/ 0 h 501497"/>
              <a:gd name="connsiteX1" fmla="*/ 1526402 w 1526402"/>
              <a:gd name="connsiteY1" fmla="*/ 0 h 501497"/>
              <a:gd name="connsiteX2" fmla="*/ 1526402 w 1526402"/>
              <a:gd name="connsiteY2" fmla="*/ 390620 h 501497"/>
              <a:gd name="connsiteX3" fmla="*/ 1415526 w 1526402"/>
              <a:gd name="connsiteY3" fmla="*/ 501497 h 501497"/>
              <a:gd name="connsiteX4" fmla="*/ 1270589 w 1526402"/>
              <a:gd name="connsiteY4" fmla="*/ 420485 h 501497"/>
              <a:gd name="connsiteX5" fmla="*/ 763201 w 1526402"/>
              <a:gd name="connsiteY5" fmla="*/ 130533 h 501497"/>
              <a:gd name="connsiteX6" fmla="*/ 255814 w 1526402"/>
              <a:gd name="connsiteY6" fmla="*/ 420485 h 501497"/>
              <a:gd name="connsiteX7" fmla="*/ 115116 w 1526402"/>
              <a:gd name="connsiteY7" fmla="*/ 501497 h 501497"/>
              <a:gd name="connsiteX8" fmla="*/ 110876 w 1526402"/>
              <a:gd name="connsiteY8" fmla="*/ 501497 h 501497"/>
              <a:gd name="connsiteX9" fmla="*/ 0 w 1526402"/>
              <a:gd name="connsiteY9" fmla="*/ 390620 h 50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6402" h="501497">
                <a:moveTo>
                  <a:pt x="0" y="0"/>
                </a:moveTo>
                <a:lnTo>
                  <a:pt x="1526402" y="0"/>
                </a:lnTo>
                <a:lnTo>
                  <a:pt x="1526402" y="390620"/>
                </a:lnTo>
                <a:cubicBezTo>
                  <a:pt x="1526402" y="454583"/>
                  <a:pt x="1475239" y="501497"/>
                  <a:pt x="1415526" y="501497"/>
                </a:cubicBezTo>
                <a:cubicBezTo>
                  <a:pt x="1355883" y="501497"/>
                  <a:pt x="1300410" y="471633"/>
                  <a:pt x="1270589" y="420485"/>
                </a:cubicBezTo>
                <a:cubicBezTo>
                  <a:pt x="1168263" y="245701"/>
                  <a:pt x="980643" y="130533"/>
                  <a:pt x="763201" y="130533"/>
                </a:cubicBezTo>
                <a:cubicBezTo>
                  <a:pt x="545760" y="130533"/>
                  <a:pt x="358139" y="245701"/>
                  <a:pt x="255814" y="420485"/>
                </a:cubicBezTo>
                <a:cubicBezTo>
                  <a:pt x="225992" y="471633"/>
                  <a:pt x="174830" y="501497"/>
                  <a:pt x="115116" y="501497"/>
                </a:cubicBezTo>
                <a:lnTo>
                  <a:pt x="110876" y="501497"/>
                </a:lnTo>
                <a:cubicBezTo>
                  <a:pt x="51163" y="501497"/>
                  <a:pt x="0" y="450349"/>
                  <a:pt x="0" y="39062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E2036F81-4E5E-43E1-A78D-89AF7EDD63F7}"/>
              </a:ext>
            </a:extLst>
          </p:cNvPr>
          <p:cNvSpPr/>
          <p:nvPr/>
        </p:nvSpPr>
        <p:spPr>
          <a:xfrm>
            <a:off x="4462909" y="2046809"/>
            <a:ext cx="1526402" cy="501497"/>
          </a:xfrm>
          <a:custGeom>
            <a:avLst/>
            <a:gdLst>
              <a:gd name="connsiteX0" fmla="*/ 0 w 1526402"/>
              <a:gd name="connsiteY0" fmla="*/ 0 h 501497"/>
              <a:gd name="connsiteX1" fmla="*/ 1526402 w 1526402"/>
              <a:gd name="connsiteY1" fmla="*/ 0 h 501497"/>
              <a:gd name="connsiteX2" fmla="*/ 1526402 w 1526402"/>
              <a:gd name="connsiteY2" fmla="*/ 390620 h 501497"/>
              <a:gd name="connsiteX3" fmla="*/ 1415526 w 1526402"/>
              <a:gd name="connsiteY3" fmla="*/ 501497 h 501497"/>
              <a:gd name="connsiteX4" fmla="*/ 1270589 w 1526402"/>
              <a:gd name="connsiteY4" fmla="*/ 420485 h 501497"/>
              <a:gd name="connsiteX5" fmla="*/ 763201 w 1526402"/>
              <a:gd name="connsiteY5" fmla="*/ 130533 h 501497"/>
              <a:gd name="connsiteX6" fmla="*/ 255814 w 1526402"/>
              <a:gd name="connsiteY6" fmla="*/ 420485 h 501497"/>
              <a:gd name="connsiteX7" fmla="*/ 115116 w 1526402"/>
              <a:gd name="connsiteY7" fmla="*/ 501497 h 501497"/>
              <a:gd name="connsiteX8" fmla="*/ 110876 w 1526402"/>
              <a:gd name="connsiteY8" fmla="*/ 501497 h 501497"/>
              <a:gd name="connsiteX9" fmla="*/ 0 w 1526402"/>
              <a:gd name="connsiteY9" fmla="*/ 390620 h 50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6402" h="501497">
                <a:moveTo>
                  <a:pt x="0" y="0"/>
                </a:moveTo>
                <a:lnTo>
                  <a:pt x="1526402" y="0"/>
                </a:lnTo>
                <a:lnTo>
                  <a:pt x="1526402" y="390620"/>
                </a:lnTo>
                <a:cubicBezTo>
                  <a:pt x="1526402" y="454583"/>
                  <a:pt x="1475239" y="501497"/>
                  <a:pt x="1415526" y="501497"/>
                </a:cubicBezTo>
                <a:cubicBezTo>
                  <a:pt x="1355883" y="501497"/>
                  <a:pt x="1300410" y="471633"/>
                  <a:pt x="1270589" y="420485"/>
                </a:cubicBezTo>
                <a:cubicBezTo>
                  <a:pt x="1168263" y="245701"/>
                  <a:pt x="980643" y="130533"/>
                  <a:pt x="763201" y="130533"/>
                </a:cubicBezTo>
                <a:cubicBezTo>
                  <a:pt x="545760" y="130533"/>
                  <a:pt x="358139" y="245701"/>
                  <a:pt x="255814" y="420485"/>
                </a:cubicBezTo>
                <a:cubicBezTo>
                  <a:pt x="225992" y="471633"/>
                  <a:pt x="174830" y="501497"/>
                  <a:pt x="115116" y="501497"/>
                </a:cubicBezTo>
                <a:lnTo>
                  <a:pt x="110876" y="501497"/>
                </a:lnTo>
                <a:cubicBezTo>
                  <a:pt x="51163" y="501497"/>
                  <a:pt x="0" y="450349"/>
                  <a:pt x="0" y="39062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4332E4FA-C416-44DE-9C62-590B498E5377}"/>
              </a:ext>
            </a:extLst>
          </p:cNvPr>
          <p:cNvSpPr/>
          <p:nvPr/>
        </p:nvSpPr>
        <p:spPr>
          <a:xfrm>
            <a:off x="6202686" y="2046809"/>
            <a:ext cx="1526402" cy="501497"/>
          </a:xfrm>
          <a:custGeom>
            <a:avLst/>
            <a:gdLst>
              <a:gd name="connsiteX0" fmla="*/ 0 w 1526402"/>
              <a:gd name="connsiteY0" fmla="*/ 0 h 501497"/>
              <a:gd name="connsiteX1" fmla="*/ 1526402 w 1526402"/>
              <a:gd name="connsiteY1" fmla="*/ 0 h 501497"/>
              <a:gd name="connsiteX2" fmla="*/ 1526402 w 1526402"/>
              <a:gd name="connsiteY2" fmla="*/ 390620 h 501497"/>
              <a:gd name="connsiteX3" fmla="*/ 1415526 w 1526402"/>
              <a:gd name="connsiteY3" fmla="*/ 501497 h 501497"/>
              <a:gd name="connsiteX4" fmla="*/ 1270589 w 1526402"/>
              <a:gd name="connsiteY4" fmla="*/ 420485 h 501497"/>
              <a:gd name="connsiteX5" fmla="*/ 763201 w 1526402"/>
              <a:gd name="connsiteY5" fmla="*/ 130533 h 501497"/>
              <a:gd name="connsiteX6" fmla="*/ 255814 w 1526402"/>
              <a:gd name="connsiteY6" fmla="*/ 420485 h 501497"/>
              <a:gd name="connsiteX7" fmla="*/ 115116 w 1526402"/>
              <a:gd name="connsiteY7" fmla="*/ 501497 h 501497"/>
              <a:gd name="connsiteX8" fmla="*/ 110876 w 1526402"/>
              <a:gd name="connsiteY8" fmla="*/ 501497 h 501497"/>
              <a:gd name="connsiteX9" fmla="*/ 0 w 1526402"/>
              <a:gd name="connsiteY9" fmla="*/ 390620 h 50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6402" h="501497">
                <a:moveTo>
                  <a:pt x="0" y="0"/>
                </a:moveTo>
                <a:lnTo>
                  <a:pt x="1526402" y="0"/>
                </a:lnTo>
                <a:lnTo>
                  <a:pt x="1526402" y="390620"/>
                </a:lnTo>
                <a:cubicBezTo>
                  <a:pt x="1526402" y="454583"/>
                  <a:pt x="1475239" y="501497"/>
                  <a:pt x="1415526" y="501497"/>
                </a:cubicBezTo>
                <a:cubicBezTo>
                  <a:pt x="1355883" y="501497"/>
                  <a:pt x="1300410" y="471633"/>
                  <a:pt x="1270589" y="420485"/>
                </a:cubicBezTo>
                <a:cubicBezTo>
                  <a:pt x="1168263" y="245701"/>
                  <a:pt x="980643" y="130533"/>
                  <a:pt x="763201" y="130533"/>
                </a:cubicBezTo>
                <a:cubicBezTo>
                  <a:pt x="545760" y="130533"/>
                  <a:pt x="358139" y="245701"/>
                  <a:pt x="255814" y="420485"/>
                </a:cubicBezTo>
                <a:cubicBezTo>
                  <a:pt x="225992" y="471633"/>
                  <a:pt x="174830" y="501497"/>
                  <a:pt x="115116" y="501497"/>
                </a:cubicBezTo>
                <a:lnTo>
                  <a:pt x="110876" y="501497"/>
                </a:lnTo>
                <a:cubicBezTo>
                  <a:pt x="51163" y="501497"/>
                  <a:pt x="0" y="450349"/>
                  <a:pt x="0" y="39062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B847A49E-A7A3-4FB1-B012-DD07EE548716}"/>
              </a:ext>
            </a:extLst>
          </p:cNvPr>
          <p:cNvSpPr/>
          <p:nvPr/>
        </p:nvSpPr>
        <p:spPr>
          <a:xfrm>
            <a:off x="7942463" y="2046809"/>
            <a:ext cx="1526402" cy="501497"/>
          </a:xfrm>
          <a:custGeom>
            <a:avLst/>
            <a:gdLst>
              <a:gd name="connsiteX0" fmla="*/ 0 w 1526402"/>
              <a:gd name="connsiteY0" fmla="*/ 0 h 501497"/>
              <a:gd name="connsiteX1" fmla="*/ 1526402 w 1526402"/>
              <a:gd name="connsiteY1" fmla="*/ 0 h 501497"/>
              <a:gd name="connsiteX2" fmla="*/ 1526402 w 1526402"/>
              <a:gd name="connsiteY2" fmla="*/ 390620 h 501497"/>
              <a:gd name="connsiteX3" fmla="*/ 1415526 w 1526402"/>
              <a:gd name="connsiteY3" fmla="*/ 501497 h 501497"/>
              <a:gd name="connsiteX4" fmla="*/ 1270589 w 1526402"/>
              <a:gd name="connsiteY4" fmla="*/ 420485 h 501497"/>
              <a:gd name="connsiteX5" fmla="*/ 763201 w 1526402"/>
              <a:gd name="connsiteY5" fmla="*/ 130533 h 501497"/>
              <a:gd name="connsiteX6" fmla="*/ 255814 w 1526402"/>
              <a:gd name="connsiteY6" fmla="*/ 420485 h 501497"/>
              <a:gd name="connsiteX7" fmla="*/ 115116 w 1526402"/>
              <a:gd name="connsiteY7" fmla="*/ 501497 h 501497"/>
              <a:gd name="connsiteX8" fmla="*/ 110876 w 1526402"/>
              <a:gd name="connsiteY8" fmla="*/ 501497 h 501497"/>
              <a:gd name="connsiteX9" fmla="*/ 0 w 1526402"/>
              <a:gd name="connsiteY9" fmla="*/ 390620 h 50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6402" h="501497">
                <a:moveTo>
                  <a:pt x="0" y="0"/>
                </a:moveTo>
                <a:lnTo>
                  <a:pt x="1526402" y="0"/>
                </a:lnTo>
                <a:lnTo>
                  <a:pt x="1526402" y="390620"/>
                </a:lnTo>
                <a:cubicBezTo>
                  <a:pt x="1526402" y="454583"/>
                  <a:pt x="1475239" y="501497"/>
                  <a:pt x="1415526" y="501497"/>
                </a:cubicBezTo>
                <a:cubicBezTo>
                  <a:pt x="1355883" y="501497"/>
                  <a:pt x="1300410" y="471633"/>
                  <a:pt x="1270589" y="420485"/>
                </a:cubicBezTo>
                <a:cubicBezTo>
                  <a:pt x="1168263" y="245701"/>
                  <a:pt x="980643" y="130533"/>
                  <a:pt x="763201" y="130533"/>
                </a:cubicBezTo>
                <a:cubicBezTo>
                  <a:pt x="545760" y="130533"/>
                  <a:pt x="358139" y="245701"/>
                  <a:pt x="255814" y="420485"/>
                </a:cubicBezTo>
                <a:cubicBezTo>
                  <a:pt x="225992" y="471633"/>
                  <a:pt x="174830" y="501497"/>
                  <a:pt x="115116" y="501497"/>
                </a:cubicBezTo>
                <a:lnTo>
                  <a:pt x="110876" y="501497"/>
                </a:lnTo>
                <a:cubicBezTo>
                  <a:pt x="51163" y="501497"/>
                  <a:pt x="0" y="450349"/>
                  <a:pt x="0" y="39062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6A5B3DF2-DFEE-40F6-8179-70322126169B}"/>
              </a:ext>
            </a:extLst>
          </p:cNvPr>
          <p:cNvSpPr/>
          <p:nvPr/>
        </p:nvSpPr>
        <p:spPr>
          <a:xfrm>
            <a:off x="9682242" y="2046809"/>
            <a:ext cx="1526402" cy="501497"/>
          </a:xfrm>
          <a:custGeom>
            <a:avLst/>
            <a:gdLst>
              <a:gd name="connsiteX0" fmla="*/ 0 w 1526402"/>
              <a:gd name="connsiteY0" fmla="*/ 0 h 501497"/>
              <a:gd name="connsiteX1" fmla="*/ 1526402 w 1526402"/>
              <a:gd name="connsiteY1" fmla="*/ 0 h 501497"/>
              <a:gd name="connsiteX2" fmla="*/ 1526402 w 1526402"/>
              <a:gd name="connsiteY2" fmla="*/ 390620 h 501497"/>
              <a:gd name="connsiteX3" fmla="*/ 1415526 w 1526402"/>
              <a:gd name="connsiteY3" fmla="*/ 501497 h 501497"/>
              <a:gd name="connsiteX4" fmla="*/ 1270589 w 1526402"/>
              <a:gd name="connsiteY4" fmla="*/ 420485 h 501497"/>
              <a:gd name="connsiteX5" fmla="*/ 763201 w 1526402"/>
              <a:gd name="connsiteY5" fmla="*/ 130533 h 501497"/>
              <a:gd name="connsiteX6" fmla="*/ 255814 w 1526402"/>
              <a:gd name="connsiteY6" fmla="*/ 420485 h 501497"/>
              <a:gd name="connsiteX7" fmla="*/ 115116 w 1526402"/>
              <a:gd name="connsiteY7" fmla="*/ 501497 h 501497"/>
              <a:gd name="connsiteX8" fmla="*/ 110876 w 1526402"/>
              <a:gd name="connsiteY8" fmla="*/ 501497 h 501497"/>
              <a:gd name="connsiteX9" fmla="*/ 0 w 1526402"/>
              <a:gd name="connsiteY9" fmla="*/ 390620 h 50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6402" h="501497">
                <a:moveTo>
                  <a:pt x="0" y="0"/>
                </a:moveTo>
                <a:lnTo>
                  <a:pt x="1526402" y="0"/>
                </a:lnTo>
                <a:lnTo>
                  <a:pt x="1526402" y="390620"/>
                </a:lnTo>
                <a:cubicBezTo>
                  <a:pt x="1526402" y="454583"/>
                  <a:pt x="1475239" y="501497"/>
                  <a:pt x="1415526" y="501497"/>
                </a:cubicBezTo>
                <a:cubicBezTo>
                  <a:pt x="1355883" y="501497"/>
                  <a:pt x="1300410" y="471633"/>
                  <a:pt x="1270589" y="420485"/>
                </a:cubicBezTo>
                <a:cubicBezTo>
                  <a:pt x="1168263" y="245701"/>
                  <a:pt x="980643" y="130533"/>
                  <a:pt x="763201" y="130533"/>
                </a:cubicBezTo>
                <a:cubicBezTo>
                  <a:pt x="545760" y="130533"/>
                  <a:pt x="358139" y="245701"/>
                  <a:pt x="255814" y="420485"/>
                </a:cubicBezTo>
                <a:cubicBezTo>
                  <a:pt x="225992" y="471633"/>
                  <a:pt x="174830" y="501497"/>
                  <a:pt x="115116" y="501497"/>
                </a:cubicBezTo>
                <a:lnTo>
                  <a:pt x="110876" y="501497"/>
                </a:lnTo>
                <a:cubicBezTo>
                  <a:pt x="51163" y="501497"/>
                  <a:pt x="0" y="450349"/>
                  <a:pt x="0" y="39062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DDB9F7A-63DC-41DA-89AA-823ABB76D1DB}"/>
              </a:ext>
            </a:extLst>
          </p:cNvPr>
          <p:cNvSpPr/>
          <p:nvPr/>
        </p:nvSpPr>
        <p:spPr>
          <a:xfrm>
            <a:off x="983355" y="3390900"/>
            <a:ext cx="1526402" cy="680734"/>
          </a:xfrm>
          <a:custGeom>
            <a:avLst/>
            <a:gdLst>
              <a:gd name="connsiteX0" fmla="*/ 110876 w 1526402"/>
              <a:gd name="connsiteY0" fmla="*/ 0 h 680734"/>
              <a:gd name="connsiteX1" fmla="*/ 115116 w 1526402"/>
              <a:gd name="connsiteY1" fmla="*/ 0 h 680734"/>
              <a:gd name="connsiteX2" fmla="*/ 255814 w 1526402"/>
              <a:gd name="connsiteY2" fmla="*/ 80957 h 680734"/>
              <a:gd name="connsiteX3" fmla="*/ 763201 w 1526402"/>
              <a:gd name="connsiteY3" fmla="*/ 370971 h 680734"/>
              <a:gd name="connsiteX4" fmla="*/ 1270589 w 1526402"/>
              <a:gd name="connsiteY4" fmla="*/ 80957 h 680734"/>
              <a:gd name="connsiteX5" fmla="*/ 1415526 w 1526402"/>
              <a:gd name="connsiteY5" fmla="*/ 0 h 680734"/>
              <a:gd name="connsiteX6" fmla="*/ 1526402 w 1526402"/>
              <a:gd name="connsiteY6" fmla="*/ 110807 h 680734"/>
              <a:gd name="connsiteX7" fmla="*/ 1526402 w 1526402"/>
              <a:gd name="connsiteY7" fmla="*/ 680734 h 680734"/>
              <a:gd name="connsiteX8" fmla="*/ 0 w 1526402"/>
              <a:gd name="connsiteY8" fmla="*/ 680734 h 680734"/>
              <a:gd name="connsiteX9" fmla="*/ 0 w 1526402"/>
              <a:gd name="connsiteY9" fmla="*/ 110807 h 680734"/>
              <a:gd name="connsiteX10" fmla="*/ 110876 w 1526402"/>
              <a:gd name="connsiteY10" fmla="*/ 0 h 68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6402" h="680734">
                <a:moveTo>
                  <a:pt x="110876" y="0"/>
                </a:moveTo>
                <a:lnTo>
                  <a:pt x="115116" y="0"/>
                </a:lnTo>
                <a:cubicBezTo>
                  <a:pt x="174830" y="0"/>
                  <a:pt x="225992" y="29850"/>
                  <a:pt x="255814" y="80957"/>
                </a:cubicBezTo>
                <a:cubicBezTo>
                  <a:pt x="358139" y="255869"/>
                  <a:pt x="545760" y="370971"/>
                  <a:pt x="763201" y="370971"/>
                </a:cubicBezTo>
                <a:cubicBezTo>
                  <a:pt x="980643" y="370971"/>
                  <a:pt x="1168263" y="255869"/>
                  <a:pt x="1270589" y="80957"/>
                </a:cubicBezTo>
                <a:cubicBezTo>
                  <a:pt x="1300410" y="29850"/>
                  <a:pt x="1355883" y="0"/>
                  <a:pt x="1415526" y="0"/>
                </a:cubicBezTo>
                <a:cubicBezTo>
                  <a:pt x="1475239" y="0"/>
                  <a:pt x="1526402" y="51218"/>
                  <a:pt x="1526402" y="110807"/>
                </a:cubicBezTo>
                <a:lnTo>
                  <a:pt x="1526402" y="680734"/>
                </a:lnTo>
                <a:lnTo>
                  <a:pt x="0" y="680734"/>
                </a:lnTo>
                <a:lnTo>
                  <a:pt x="0" y="110807"/>
                </a:lnTo>
                <a:cubicBezTo>
                  <a:pt x="0" y="51218"/>
                  <a:pt x="51163" y="0"/>
                  <a:pt x="11087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endParaRPr lang="en-US" sz="1200" noProof="1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45D3E9B-56C3-46B3-AD7A-18D27673A067}"/>
              </a:ext>
            </a:extLst>
          </p:cNvPr>
          <p:cNvSpPr/>
          <p:nvPr/>
        </p:nvSpPr>
        <p:spPr>
          <a:xfrm>
            <a:off x="2723132" y="3390900"/>
            <a:ext cx="1526402" cy="680734"/>
          </a:xfrm>
          <a:custGeom>
            <a:avLst/>
            <a:gdLst>
              <a:gd name="connsiteX0" fmla="*/ 110876 w 1526402"/>
              <a:gd name="connsiteY0" fmla="*/ 0 h 680734"/>
              <a:gd name="connsiteX1" fmla="*/ 115116 w 1526402"/>
              <a:gd name="connsiteY1" fmla="*/ 0 h 680734"/>
              <a:gd name="connsiteX2" fmla="*/ 255814 w 1526402"/>
              <a:gd name="connsiteY2" fmla="*/ 80957 h 680734"/>
              <a:gd name="connsiteX3" fmla="*/ 763201 w 1526402"/>
              <a:gd name="connsiteY3" fmla="*/ 370971 h 680734"/>
              <a:gd name="connsiteX4" fmla="*/ 1270589 w 1526402"/>
              <a:gd name="connsiteY4" fmla="*/ 80957 h 680734"/>
              <a:gd name="connsiteX5" fmla="*/ 1415526 w 1526402"/>
              <a:gd name="connsiteY5" fmla="*/ 0 h 680734"/>
              <a:gd name="connsiteX6" fmla="*/ 1526402 w 1526402"/>
              <a:gd name="connsiteY6" fmla="*/ 110807 h 680734"/>
              <a:gd name="connsiteX7" fmla="*/ 1526402 w 1526402"/>
              <a:gd name="connsiteY7" fmla="*/ 680734 h 680734"/>
              <a:gd name="connsiteX8" fmla="*/ 0 w 1526402"/>
              <a:gd name="connsiteY8" fmla="*/ 680734 h 680734"/>
              <a:gd name="connsiteX9" fmla="*/ 0 w 1526402"/>
              <a:gd name="connsiteY9" fmla="*/ 110807 h 680734"/>
              <a:gd name="connsiteX10" fmla="*/ 110876 w 1526402"/>
              <a:gd name="connsiteY10" fmla="*/ 0 h 68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6402" h="680734">
                <a:moveTo>
                  <a:pt x="110876" y="0"/>
                </a:moveTo>
                <a:lnTo>
                  <a:pt x="115116" y="0"/>
                </a:lnTo>
                <a:cubicBezTo>
                  <a:pt x="174830" y="0"/>
                  <a:pt x="225992" y="29850"/>
                  <a:pt x="255814" y="80957"/>
                </a:cubicBezTo>
                <a:cubicBezTo>
                  <a:pt x="358139" y="255869"/>
                  <a:pt x="545760" y="370971"/>
                  <a:pt x="763201" y="370971"/>
                </a:cubicBezTo>
                <a:cubicBezTo>
                  <a:pt x="980643" y="370971"/>
                  <a:pt x="1168263" y="255869"/>
                  <a:pt x="1270589" y="80957"/>
                </a:cubicBezTo>
                <a:cubicBezTo>
                  <a:pt x="1300410" y="29850"/>
                  <a:pt x="1355883" y="0"/>
                  <a:pt x="1415526" y="0"/>
                </a:cubicBezTo>
                <a:cubicBezTo>
                  <a:pt x="1475239" y="0"/>
                  <a:pt x="1526402" y="51218"/>
                  <a:pt x="1526402" y="110807"/>
                </a:cubicBezTo>
                <a:lnTo>
                  <a:pt x="1526402" y="680734"/>
                </a:lnTo>
                <a:lnTo>
                  <a:pt x="0" y="680734"/>
                </a:lnTo>
                <a:lnTo>
                  <a:pt x="0" y="110807"/>
                </a:lnTo>
                <a:cubicBezTo>
                  <a:pt x="0" y="51218"/>
                  <a:pt x="51163" y="0"/>
                  <a:pt x="11087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endParaRPr lang="en-US" sz="1200" noProof="1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DE81EA2-1636-43B0-9BBA-DE6821A6A5CB}"/>
              </a:ext>
            </a:extLst>
          </p:cNvPr>
          <p:cNvSpPr/>
          <p:nvPr/>
        </p:nvSpPr>
        <p:spPr>
          <a:xfrm>
            <a:off x="4462909" y="3390900"/>
            <a:ext cx="1526402" cy="680734"/>
          </a:xfrm>
          <a:custGeom>
            <a:avLst/>
            <a:gdLst>
              <a:gd name="connsiteX0" fmla="*/ 110876 w 1526402"/>
              <a:gd name="connsiteY0" fmla="*/ 0 h 680734"/>
              <a:gd name="connsiteX1" fmla="*/ 115116 w 1526402"/>
              <a:gd name="connsiteY1" fmla="*/ 0 h 680734"/>
              <a:gd name="connsiteX2" fmla="*/ 255814 w 1526402"/>
              <a:gd name="connsiteY2" fmla="*/ 80957 h 680734"/>
              <a:gd name="connsiteX3" fmla="*/ 763201 w 1526402"/>
              <a:gd name="connsiteY3" fmla="*/ 370971 h 680734"/>
              <a:gd name="connsiteX4" fmla="*/ 1270589 w 1526402"/>
              <a:gd name="connsiteY4" fmla="*/ 80957 h 680734"/>
              <a:gd name="connsiteX5" fmla="*/ 1415526 w 1526402"/>
              <a:gd name="connsiteY5" fmla="*/ 0 h 680734"/>
              <a:gd name="connsiteX6" fmla="*/ 1526402 w 1526402"/>
              <a:gd name="connsiteY6" fmla="*/ 110807 h 680734"/>
              <a:gd name="connsiteX7" fmla="*/ 1526402 w 1526402"/>
              <a:gd name="connsiteY7" fmla="*/ 680734 h 680734"/>
              <a:gd name="connsiteX8" fmla="*/ 0 w 1526402"/>
              <a:gd name="connsiteY8" fmla="*/ 680734 h 680734"/>
              <a:gd name="connsiteX9" fmla="*/ 0 w 1526402"/>
              <a:gd name="connsiteY9" fmla="*/ 110807 h 680734"/>
              <a:gd name="connsiteX10" fmla="*/ 110876 w 1526402"/>
              <a:gd name="connsiteY10" fmla="*/ 0 h 68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6402" h="680734">
                <a:moveTo>
                  <a:pt x="110876" y="0"/>
                </a:moveTo>
                <a:lnTo>
                  <a:pt x="115116" y="0"/>
                </a:lnTo>
                <a:cubicBezTo>
                  <a:pt x="174830" y="0"/>
                  <a:pt x="225992" y="29850"/>
                  <a:pt x="255814" y="80957"/>
                </a:cubicBezTo>
                <a:cubicBezTo>
                  <a:pt x="358139" y="255869"/>
                  <a:pt x="545760" y="370971"/>
                  <a:pt x="763201" y="370971"/>
                </a:cubicBezTo>
                <a:cubicBezTo>
                  <a:pt x="980643" y="370971"/>
                  <a:pt x="1168263" y="255869"/>
                  <a:pt x="1270589" y="80957"/>
                </a:cubicBezTo>
                <a:cubicBezTo>
                  <a:pt x="1300410" y="29850"/>
                  <a:pt x="1355883" y="0"/>
                  <a:pt x="1415526" y="0"/>
                </a:cubicBezTo>
                <a:cubicBezTo>
                  <a:pt x="1475239" y="0"/>
                  <a:pt x="1526402" y="51218"/>
                  <a:pt x="1526402" y="110807"/>
                </a:cubicBezTo>
                <a:lnTo>
                  <a:pt x="1526402" y="680734"/>
                </a:lnTo>
                <a:lnTo>
                  <a:pt x="0" y="680734"/>
                </a:lnTo>
                <a:lnTo>
                  <a:pt x="0" y="110807"/>
                </a:lnTo>
                <a:cubicBezTo>
                  <a:pt x="0" y="51218"/>
                  <a:pt x="51163" y="0"/>
                  <a:pt x="11087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endParaRPr lang="en-US" sz="1200" noProof="1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E34E0E6-12E2-4A1F-B42F-D718E6CEC790}"/>
              </a:ext>
            </a:extLst>
          </p:cNvPr>
          <p:cNvSpPr/>
          <p:nvPr/>
        </p:nvSpPr>
        <p:spPr>
          <a:xfrm>
            <a:off x="6202686" y="3390900"/>
            <a:ext cx="1526402" cy="680734"/>
          </a:xfrm>
          <a:custGeom>
            <a:avLst/>
            <a:gdLst>
              <a:gd name="connsiteX0" fmla="*/ 110876 w 1526402"/>
              <a:gd name="connsiteY0" fmla="*/ 0 h 680734"/>
              <a:gd name="connsiteX1" fmla="*/ 115116 w 1526402"/>
              <a:gd name="connsiteY1" fmla="*/ 0 h 680734"/>
              <a:gd name="connsiteX2" fmla="*/ 255814 w 1526402"/>
              <a:gd name="connsiteY2" fmla="*/ 80957 h 680734"/>
              <a:gd name="connsiteX3" fmla="*/ 763201 w 1526402"/>
              <a:gd name="connsiteY3" fmla="*/ 370971 h 680734"/>
              <a:gd name="connsiteX4" fmla="*/ 1270589 w 1526402"/>
              <a:gd name="connsiteY4" fmla="*/ 80957 h 680734"/>
              <a:gd name="connsiteX5" fmla="*/ 1415526 w 1526402"/>
              <a:gd name="connsiteY5" fmla="*/ 0 h 680734"/>
              <a:gd name="connsiteX6" fmla="*/ 1526402 w 1526402"/>
              <a:gd name="connsiteY6" fmla="*/ 110807 h 680734"/>
              <a:gd name="connsiteX7" fmla="*/ 1526402 w 1526402"/>
              <a:gd name="connsiteY7" fmla="*/ 680734 h 680734"/>
              <a:gd name="connsiteX8" fmla="*/ 0 w 1526402"/>
              <a:gd name="connsiteY8" fmla="*/ 680734 h 680734"/>
              <a:gd name="connsiteX9" fmla="*/ 0 w 1526402"/>
              <a:gd name="connsiteY9" fmla="*/ 110807 h 680734"/>
              <a:gd name="connsiteX10" fmla="*/ 110876 w 1526402"/>
              <a:gd name="connsiteY10" fmla="*/ 0 h 68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6402" h="680734">
                <a:moveTo>
                  <a:pt x="110876" y="0"/>
                </a:moveTo>
                <a:lnTo>
                  <a:pt x="115116" y="0"/>
                </a:lnTo>
                <a:cubicBezTo>
                  <a:pt x="174830" y="0"/>
                  <a:pt x="225992" y="29850"/>
                  <a:pt x="255814" y="80957"/>
                </a:cubicBezTo>
                <a:cubicBezTo>
                  <a:pt x="358139" y="255869"/>
                  <a:pt x="545760" y="370971"/>
                  <a:pt x="763201" y="370971"/>
                </a:cubicBezTo>
                <a:cubicBezTo>
                  <a:pt x="980643" y="370971"/>
                  <a:pt x="1168263" y="255869"/>
                  <a:pt x="1270589" y="80957"/>
                </a:cubicBezTo>
                <a:cubicBezTo>
                  <a:pt x="1300410" y="29850"/>
                  <a:pt x="1355883" y="0"/>
                  <a:pt x="1415526" y="0"/>
                </a:cubicBezTo>
                <a:cubicBezTo>
                  <a:pt x="1475239" y="0"/>
                  <a:pt x="1526402" y="51218"/>
                  <a:pt x="1526402" y="110807"/>
                </a:cubicBezTo>
                <a:lnTo>
                  <a:pt x="1526402" y="680734"/>
                </a:lnTo>
                <a:lnTo>
                  <a:pt x="0" y="680734"/>
                </a:lnTo>
                <a:lnTo>
                  <a:pt x="0" y="110807"/>
                </a:lnTo>
                <a:cubicBezTo>
                  <a:pt x="0" y="51218"/>
                  <a:pt x="51163" y="0"/>
                  <a:pt x="11087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endParaRPr lang="en-US" sz="1200" noProof="1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66CBE08-8649-4893-B235-4C3ABD56E4D4}"/>
              </a:ext>
            </a:extLst>
          </p:cNvPr>
          <p:cNvSpPr/>
          <p:nvPr/>
        </p:nvSpPr>
        <p:spPr>
          <a:xfrm>
            <a:off x="7942463" y="3390900"/>
            <a:ext cx="1526402" cy="680734"/>
          </a:xfrm>
          <a:custGeom>
            <a:avLst/>
            <a:gdLst>
              <a:gd name="connsiteX0" fmla="*/ 110876 w 1526402"/>
              <a:gd name="connsiteY0" fmla="*/ 0 h 680734"/>
              <a:gd name="connsiteX1" fmla="*/ 115116 w 1526402"/>
              <a:gd name="connsiteY1" fmla="*/ 0 h 680734"/>
              <a:gd name="connsiteX2" fmla="*/ 255814 w 1526402"/>
              <a:gd name="connsiteY2" fmla="*/ 80957 h 680734"/>
              <a:gd name="connsiteX3" fmla="*/ 763201 w 1526402"/>
              <a:gd name="connsiteY3" fmla="*/ 370971 h 680734"/>
              <a:gd name="connsiteX4" fmla="*/ 1270589 w 1526402"/>
              <a:gd name="connsiteY4" fmla="*/ 80957 h 680734"/>
              <a:gd name="connsiteX5" fmla="*/ 1415526 w 1526402"/>
              <a:gd name="connsiteY5" fmla="*/ 0 h 680734"/>
              <a:gd name="connsiteX6" fmla="*/ 1526402 w 1526402"/>
              <a:gd name="connsiteY6" fmla="*/ 110807 h 680734"/>
              <a:gd name="connsiteX7" fmla="*/ 1526402 w 1526402"/>
              <a:gd name="connsiteY7" fmla="*/ 680734 h 680734"/>
              <a:gd name="connsiteX8" fmla="*/ 0 w 1526402"/>
              <a:gd name="connsiteY8" fmla="*/ 680734 h 680734"/>
              <a:gd name="connsiteX9" fmla="*/ 0 w 1526402"/>
              <a:gd name="connsiteY9" fmla="*/ 110807 h 680734"/>
              <a:gd name="connsiteX10" fmla="*/ 110876 w 1526402"/>
              <a:gd name="connsiteY10" fmla="*/ 0 h 68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6402" h="680734">
                <a:moveTo>
                  <a:pt x="110876" y="0"/>
                </a:moveTo>
                <a:lnTo>
                  <a:pt x="115116" y="0"/>
                </a:lnTo>
                <a:cubicBezTo>
                  <a:pt x="174830" y="0"/>
                  <a:pt x="225992" y="29850"/>
                  <a:pt x="255814" y="80957"/>
                </a:cubicBezTo>
                <a:cubicBezTo>
                  <a:pt x="358139" y="255869"/>
                  <a:pt x="545760" y="370971"/>
                  <a:pt x="763201" y="370971"/>
                </a:cubicBezTo>
                <a:cubicBezTo>
                  <a:pt x="980643" y="370971"/>
                  <a:pt x="1168263" y="255869"/>
                  <a:pt x="1270589" y="80957"/>
                </a:cubicBezTo>
                <a:cubicBezTo>
                  <a:pt x="1300410" y="29850"/>
                  <a:pt x="1355883" y="0"/>
                  <a:pt x="1415526" y="0"/>
                </a:cubicBezTo>
                <a:cubicBezTo>
                  <a:pt x="1475239" y="0"/>
                  <a:pt x="1526402" y="51218"/>
                  <a:pt x="1526402" y="110807"/>
                </a:cubicBezTo>
                <a:lnTo>
                  <a:pt x="1526402" y="680734"/>
                </a:lnTo>
                <a:lnTo>
                  <a:pt x="0" y="680734"/>
                </a:lnTo>
                <a:lnTo>
                  <a:pt x="0" y="110807"/>
                </a:lnTo>
                <a:cubicBezTo>
                  <a:pt x="0" y="51218"/>
                  <a:pt x="51163" y="0"/>
                  <a:pt x="11087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endParaRPr lang="en-US" sz="1200" noProof="1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22A499C-341D-4D71-A51D-199BBA9C623B}"/>
              </a:ext>
            </a:extLst>
          </p:cNvPr>
          <p:cNvSpPr/>
          <p:nvPr/>
        </p:nvSpPr>
        <p:spPr>
          <a:xfrm>
            <a:off x="9682242" y="3390900"/>
            <a:ext cx="1526402" cy="680734"/>
          </a:xfrm>
          <a:custGeom>
            <a:avLst/>
            <a:gdLst>
              <a:gd name="connsiteX0" fmla="*/ 110876 w 1526402"/>
              <a:gd name="connsiteY0" fmla="*/ 0 h 680734"/>
              <a:gd name="connsiteX1" fmla="*/ 115116 w 1526402"/>
              <a:gd name="connsiteY1" fmla="*/ 0 h 680734"/>
              <a:gd name="connsiteX2" fmla="*/ 255814 w 1526402"/>
              <a:gd name="connsiteY2" fmla="*/ 80957 h 680734"/>
              <a:gd name="connsiteX3" fmla="*/ 763201 w 1526402"/>
              <a:gd name="connsiteY3" fmla="*/ 370971 h 680734"/>
              <a:gd name="connsiteX4" fmla="*/ 1270589 w 1526402"/>
              <a:gd name="connsiteY4" fmla="*/ 80957 h 680734"/>
              <a:gd name="connsiteX5" fmla="*/ 1415526 w 1526402"/>
              <a:gd name="connsiteY5" fmla="*/ 0 h 680734"/>
              <a:gd name="connsiteX6" fmla="*/ 1526402 w 1526402"/>
              <a:gd name="connsiteY6" fmla="*/ 110807 h 680734"/>
              <a:gd name="connsiteX7" fmla="*/ 1526402 w 1526402"/>
              <a:gd name="connsiteY7" fmla="*/ 680734 h 680734"/>
              <a:gd name="connsiteX8" fmla="*/ 0 w 1526402"/>
              <a:gd name="connsiteY8" fmla="*/ 680734 h 680734"/>
              <a:gd name="connsiteX9" fmla="*/ 0 w 1526402"/>
              <a:gd name="connsiteY9" fmla="*/ 110807 h 680734"/>
              <a:gd name="connsiteX10" fmla="*/ 110876 w 1526402"/>
              <a:gd name="connsiteY10" fmla="*/ 0 h 68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6402" h="680734">
                <a:moveTo>
                  <a:pt x="110876" y="0"/>
                </a:moveTo>
                <a:lnTo>
                  <a:pt x="115116" y="0"/>
                </a:lnTo>
                <a:cubicBezTo>
                  <a:pt x="174830" y="0"/>
                  <a:pt x="225992" y="29850"/>
                  <a:pt x="255814" y="80957"/>
                </a:cubicBezTo>
                <a:cubicBezTo>
                  <a:pt x="358139" y="255869"/>
                  <a:pt x="545760" y="370971"/>
                  <a:pt x="763201" y="370971"/>
                </a:cubicBezTo>
                <a:cubicBezTo>
                  <a:pt x="980643" y="370971"/>
                  <a:pt x="1168263" y="255869"/>
                  <a:pt x="1270589" y="80957"/>
                </a:cubicBezTo>
                <a:cubicBezTo>
                  <a:pt x="1300410" y="29850"/>
                  <a:pt x="1355883" y="0"/>
                  <a:pt x="1415526" y="0"/>
                </a:cubicBezTo>
                <a:cubicBezTo>
                  <a:pt x="1475239" y="0"/>
                  <a:pt x="1526402" y="51218"/>
                  <a:pt x="1526402" y="110807"/>
                </a:cubicBezTo>
                <a:lnTo>
                  <a:pt x="1526402" y="680734"/>
                </a:lnTo>
                <a:lnTo>
                  <a:pt x="0" y="680734"/>
                </a:lnTo>
                <a:lnTo>
                  <a:pt x="0" y="110807"/>
                </a:lnTo>
                <a:cubicBezTo>
                  <a:pt x="0" y="51218"/>
                  <a:pt x="51163" y="0"/>
                  <a:pt x="11087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endParaRPr lang="en-US" sz="1200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Icon List – Slide Template</a:t>
            </a:r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02654CFE-30AD-4BA5-9F20-5EF79DD1C881}"/>
              </a:ext>
            </a:extLst>
          </p:cNvPr>
          <p:cNvSpPr/>
          <p:nvPr/>
        </p:nvSpPr>
        <p:spPr>
          <a:xfrm>
            <a:off x="983355" y="3472166"/>
            <a:ext cx="1526402" cy="2379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1" y="0"/>
                </a:moveTo>
                <a:lnTo>
                  <a:pt x="20031" y="0"/>
                </a:lnTo>
                <a:cubicBezTo>
                  <a:pt x="19187" y="0"/>
                  <a:pt x="18402" y="271"/>
                  <a:pt x="17980" y="735"/>
                </a:cubicBezTo>
                <a:cubicBezTo>
                  <a:pt x="16532" y="2323"/>
                  <a:pt x="13877" y="3368"/>
                  <a:pt x="10800" y="3368"/>
                </a:cubicBezTo>
                <a:cubicBezTo>
                  <a:pt x="7723" y="3368"/>
                  <a:pt x="5068" y="2323"/>
                  <a:pt x="3620" y="735"/>
                </a:cubicBezTo>
                <a:cubicBezTo>
                  <a:pt x="3198" y="271"/>
                  <a:pt x="2474" y="0"/>
                  <a:pt x="1629" y="0"/>
                </a:cubicBezTo>
                <a:lnTo>
                  <a:pt x="1569" y="0"/>
                </a:lnTo>
                <a:cubicBezTo>
                  <a:pt x="724" y="0"/>
                  <a:pt x="0" y="465"/>
                  <a:pt x="0" y="1006"/>
                </a:cubicBezTo>
                <a:lnTo>
                  <a:pt x="0" y="20594"/>
                </a:lnTo>
                <a:cubicBezTo>
                  <a:pt x="0" y="21136"/>
                  <a:pt x="724" y="21600"/>
                  <a:pt x="1569" y="21600"/>
                </a:cubicBezTo>
                <a:lnTo>
                  <a:pt x="20031" y="21600"/>
                </a:lnTo>
                <a:cubicBezTo>
                  <a:pt x="20876" y="21600"/>
                  <a:pt x="21600" y="21135"/>
                  <a:pt x="21600" y="20594"/>
                </a:cubicBezTo>
                <a:lnTo>
                  <a:pt x="21600" y="1006"/>
                </a:lnTo>
                <a:cubicBezTo>
                  <a:pt x="21600" y="465"/>
                  <a:pt x="20876" y="0"/>
                  <a:pt x="20031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r>
              <a:rPr lang="en-US" sz="1200" noProof="1"/>
              <a:t>Lorem ipsum dolor sit amet, nibh est. A magna ist maecenas, quam voulu magna nec quis, lorem nunc imengo valimart ist. Suspendisse viverra sodales mauris, cras as arcu erat dolor.</a:t>
            </a: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91001E8-B124-43BE-B8CC-A63D15D6BB1A}"/>
              </a:ext>
            </a:extLst>
          </p:cNvPr>
          <p:cNvSpPr/>
          <p:nvPr/>
        </p:nvSpPr>
        <p:spPr>
          <a:xfrm>
            <a:off x="2722758" y="3472166"/>
            <a:ext cx="1526402" cy="2379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1" y="0"/>
                </a:moveTo>
                <a:lnTo>
                  <a:pt x="19911" y="0"/>
                </a:lnTo>
                <a:cubicBezTo>
                  <a:pt x="19066" y="0"/>
                  <a:pt x="18342" y="271"/>
                  <a:pt x="17920" y="735"/>
                </a:cubicBezTo>
                <a:cubicBezTo>
                  <a:pt x="16472" y="2323"/>
                  <a:pt x="13817" y="3368"/>
                  <a:pt x="10740" y="3368"/>
                </a:cubicBezTo>
                <a:cubicBezTo>
                  <a:pt x="7663" y="3368"/>
                  <a:pt x="5008" y="2323"/>
                  <a:pt x="3560" y="735"/>
                </a:cubicBezTo>
                <a:cubicBezTo>
                  <a:pt x="3137" y="271"/>
                  <a:pt x="2413" y="0"/>
                  <a:pt x="1569" y="0"/>
                </a:cubicBezTo>
                <a:lnTo>
                  <a:pt x="1569" y="0"/>
                </a:lnTo>
                <a:cubicBezTo>
                  <a:pt x="724" y="0"/>
                  <a:pt x="0" y="465"/>
                  <a:pt x="0" y="1006"/>
                </a:cubicBezTo>
                <a:lnTo>
                  <a:pt x="0" y="20594"/>
                </a:lnTo>
                <a:cubicBezTo>
                  <a:pt x="0" y="21136"/>
                  <a:pt x="724" y="21600"/>
                  <a:pt x="1569" y="21600"/>
                </a:cubicBezTo>
                <a:lnTo>
                  <a:pt x="20031" y="21600"/>
                </a:lnTo>
                <a:cubicBezTo>
                  <a:pt x="20876" y="21600"/>
                  <a:pt x="21600" y="21135"/>
                  <a:pt x="21600" y="20594"/>
                </a:cubicBezTo>
                <a:lnTo>
                  <a:pt x="21600" y="1006"/>
                </a:lnTo>
                <a:cubicBezTo>
                  <a:pt x="21600" y="465"/>
                  <a:pt x="20876" y="0"/>
                  <a:pt x="20031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r>
              <a:rPr lang="en-US" sz="1200" noProof="1"/>
              <a:t>Lorem ipsum dolor sit amet, nibh est. A magna ist maecenas, quam voulu magna nec quis, lorem nunc imengo valimart ist. Suspendisse viverra sodales mauris, cras as arcu erat dolor.</a:t>
            </a:r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6924E118-7890-4ACC-B675-1E4013CE737C}"/>
              </a:ext>
            </a:extLst>
          </p:cNvPr>
          <p:cNvSpPr/>
          <p:nvPr/>
        </p:nvSpPr>
        <p:spPr>
          <a:xfrm>
            <a:off x="4462161" y="3472166"/>
            <a:ext cx="1526402" cy="2379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71" y="0"/>
                </a:moveTo>
                <a:lnTo>
                  <a:pt x="19971" y="0"/>
                </a:lnTo>
                <a:cubicBezTo>
                  <a:pt x="19126" y="0"/>
                  <a:pt x="18402" y="271"/>
                  <a:pt x="17980" y="735"/>
                </a:cubicBezTo>
                <a:cubicBezTo>
                  <a:pt x="16532" y="2323"/>
                  <a:pt x="13877" y="3368"/>
                  <a:pt x="10800" y="3368"/>
                </a:cubicBezTo>
                <a:cubicBezTo>
                  <a:pt x="7723" y="3368"/>
                  <a:pt x="5068" y="2323"/>
                  <a:pt x="3620" y="735"/>
                </a:cubicBezTo>
                <a:cubicBezTo>
                  <a:pt x="3198" y="271"/>
                  <a:pt x="2474" y="0"/>
                  <a:pt x="1629" y="0"/>
                </a:cubicBezTo>
                <a:lnTo>
                  <a:pt x="1569" y="0"/>
                </a:lnTo>
                <a:cubicBezTo>
                  <a:pt x="724" y="0"/>
                  <a:pt x="0" y="465"/>
                  <a:pt x="0" y="1006"/>
                </a:cubicBezTo>
                <a:lnTo>
                  <a:pt x="0" y="20594"/>
                </a:lnTo>
                <a:cubicBezTo>
                  <a:pt x="0" y="21136"/>
                  <a:pt x="724" y="21600"/>
                  <a:pt x="1569" y="21600"/>
                </a:cubicBezTo>
                <a:lnTo>
                  <a:pt x="20031" y="21600"/>
                </a:lnTo>
                <a:cubicBezTo>
                  <a:pt x="20876" y="21600"/>
                  <a:pt x="21600" y="21135"/>
                  <a:pt x="21600" y="20594"/>
                </a:cubicBezTo>
                <a:lnTo>
                  <a:pt x="21600" y="1006"/>
                </a:lnTo>
                <a:cubicBezTo>
                  <a:pt x="21540" y="465"/>
                  <a:pt x="20816" y="0"/>
                  <a:pt x="19971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r>
              <a:rPr lang="en-US" sz="1200" noProof="1"/>
              <a:t>Lorem ipsum dolor sit amet, nibh est. A magna ist maecenas, quam voulu magna nec quis, lorem nunc imengo valimart ist. Suspendisse viverra sodales mauris, cras as arcu erat dolor.</a:t>
            </a:r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93E231AC-E569-4474-BAD0-769C5BAB1FBC}"/>
              </a:ext>
            </a:extLst>
          </p:cNvPr>
          <p:cNvSpPr/>
          <p:nvPr/>
        </p:nvSpPr>
        <p:spPr>
          <a:xfrm>
            <a:off x="6201564" y="3472166"/>
            <a:ext cx="1526402" cy="2379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1" y="0"/>
                </a:moveTo>
                <a:lnTo>
                  <a:pt x="20031" y="0"/>
                </a:lnTo>
                <a:cubicBezTo>
                  <a:pt x="19126" y="0"/>
                  <a:pt x="18402" y="271"/>
                  <a:pt x="17980" y="735"/>
                </a:cubicBezTo>
                <a:cubicBezTo>
                  <a:pt x="16532" y="2323"/>
                  <a:pt x="13877" y="3368"/>
                  <a:pt x="10800" y="3368"/>
                </a:cubicBezTo>
                <a:cubicBezTo>
                  <a:pt x="7723" y="3368"/>
                  <a:pt x="5068" y="2323"/>
                  <a:pt x="3620" y="735"/>
                </a:cubicBezTo>
                <a:cubicBezTo>
                  <a:pt x="3198" y="271"/>
                  <a:pt x="2413" y="0"/>
                  <a:pt x="1569" y="0"/>
                </a:cubicBezTo>
                <a:lnTo>
                  <a:pt x="1569" y="0"/>
                </a:lnTo>
                <a:cubicBezTo>
                  <a:pt x="724" y="0"/>
                  <a:pt x="0" y="465"/>
                  <a:pt x="0" y="1006"/>
                </a:cubicBezTo>
                <a:lnTo>
                  <a:pt x="0" y="20594"/>
                </a:lnTo>
                <a:cubicBezTo>
                  <a:pt x="0" y="21136"/>
                  <a:pt x="724" y="21600"/>
                  <a:pt x="1569" y="21600"/>
                </a:cubicBezTo>
                <a:lnTo>
                  <a:pt x="20031" y="21600"/>
                </a:lnTo>
                <a:cubicBezTo>
                  <a:pt x="20876" y="21600"/>
                  <a:pt x="21600" y="21135"/>
                  <a:pt x="21600" y="20594"/>
                </a:cubicBezTo>
                <a:lnTo>
                  <a:pt x="21600" y="1006"/>
                </a:lnTo>
                <a:cubicBezTo>
                  <a:pt x="21600" y="465"/>
                  <a:pt x="20876" y="0"/>
                  <a:pt x="20031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r>
              <a:rPr lang="en-US" sz="1200" noProof="1"/>
              <a:t>Lorem ipsum dolor sit amet, nibh est. A magna ist maecenas, quam voulu magna nec quis, lorem nunc imengo valimart ist. Suspendisse viverra sodales mauris, cras as arcu erat dolor.</a:t>
            </a:r>
          </a:p>
        </p:txBody>
      </p:sp>
      <p:sp>
        <p:nvSpPr>
          <p:cNvPr id="38" name="Shape">
            <a:extLst>
              <a:ext uri="{FF2B5EF4-FFF2-40B4-BE49-F238E27FC236}">
                <a16:creationId xmlns:a16="http://schemas.microsoft.com/office/drawing/2014/main" id="{E5485D81-38E0-4EE7-BFC6-C7036C003E38}"/>
              </a:ext>
            </a:extLst>
          </p:cNvPr>
          <p:cNvSpPr/>
          <p:nvPr/>
        </p:nvSpPr>
        <p:spPr>
          <a:xfrm>
            <a:off x="7940967" y="3472166"/>
            <a:ext cx="1527339" cy="2379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3" h="21600" extrusionOk="0">
                <a:moveTo>
                  <a:pt x="20040" y="0"/>
                </a:moveTo>
                <a:lnTo>
                  <a:pt x="19560" y="0"/>
                </a:lnTo>
                <a:cubicBezTo>
                  <a:pt x="18840" y="0"/>
                  <a:pt x="18240" y="232"/>
                  <a:pt x="17880" y="619"/>
                </a:cubicBezTo>
                <a:cubicBezTo>
                  <a:pt x="16440" y="2245"/>
                  <a:pt x="13740" y="3368"/>
                  <a:pt x="10620" y="3368"/>
                </a:cubicBezTo>
                <a:cubicBezTo>
                  <a:pt x="7500" y="3368"/>
                  <a:pt x="4800" y="2284"/>
                  <a:pt x="3360" y="619"/>
                </a:cubicBezTo>
                <a:cubicBezTo>
                  <a:pt x="3000" y="232"/>
                  <a:pt x="2400" y="0"/>
                  <a:pt x="1680" y="0"/>
                </a:cubicBezTo>
                <a:lnTo>
                  <a:pt x="1560" y="0"/>
                </a:lnTo>
                <a:cubicBezTo>
                  <a:pt x="720" y="0"/>
                  <a:pt x="0" y="465"/>
                  <a:pt x="0" y="1006"/>
                </a:cubicBezTo>
                <a:lnTo>
                  <a:pt x="0" y="20594"/>
                </a:lnTo>
                <a:cubicBezTo>
                  <a:pt x="0" y="21136"/>
                  <a:pt x="720" y="21600"/>
                  <a:pt x="1560" y="21600"/>
                </a:cubicBezTo>
                <a:lnTo>
                  <a:pt x="19920" y="21600"/>
                </a:lnTo>
                <a:cubicBezTo>
                  <a:pt x="20760" y="21600"/>
                  <a:pt x="21480" y="21135"/>
                  <a:pt x="21480" y="20594"/>
                </a:cubicBezTo>
                <a:lnTo>
                  <a:pt x="21480" y="1006"/>
                </a:lnTo>
                <a:cubicBezTo>
                  <a:pt x="21600" y="465"/>
                  <a:pt x="20880" y="0"/>
                  <a:pt x="20040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r>
              <a:rPr lang="en-US" sz="1200" noProof="1"/>
              <a:t>Lorem ipsum dolor sit amet, nibh est. A magna ist maecenas, quam voulu magna nec quis, lorem nunc imengo valimart ist. Suspendisse viverra sodales mauris, cras as arcu erat dolor.</a:t>
            </a:r>
          </a:p>
        </p:txBody>
      </p:sp>
      <p:sp>
        <p:nvSpPr>
          <p:cNvPr id="39" name="Shape">
            <a:extLst>
              <a:ext uri="{FF2B5EF4-FFF2-40B4-BE49-F238E27FC236}">
                <a16:creationId xmlns:a16="http://schemas.microsoft.com/office/drawing/2014/main" id="{F798F8BA-A7A0-423D-95A1-2F73601DFF10}"/>
              </a:ext>
            </a:extLst>
          </p:cNvPr>
          <p:cNvSpPr/>
          <p:nvPr/>
        </p:nvSpPr>
        <p:spPr>
          <a:xfrm>
            <a:off x="9681305" y="3472166"/>
            <a:ext cx="1527339" cy="2379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3" h="21600" extrusionOk="0">
                <a:moveTo>
                  <a:pt x="20040" y="0"/>
                </a:moveTo>
                <a:lnTo>
                  <a:pt x="19500" y="0"/>
                </a:lnTo>
                <a:cubicBezTo>
                  <a:pt x="18780" y="0"/>
                  <a:pt x="18180" y="232"/>
                  <a:pt x="17820" y="619"/>
                </a:cubicBezTo>
                <a:cubicBezTo>
                  <a:pt x="16380" y="2245"/>
                  <a:pt x="13680" y="3368"/>
                  <a:pt x="10560" y="3368"/>
                </a:cubicBezTo>
                <a:cubicBezTo>
                  <a:pt x="7440" y="3368"/>
                  <a:pt x="4740" y="2284"/>
                  <a:pt x="3300" y="619"/>
                </a:cubicBezTo>
                <a:cubicBezTo>
                  <a:pt x="2940" y="232"/>
                  <a:pt x="2340" y="0"/>
                  <a:pt x="1620" y="0"/>
                </a:cubicBezTo>
                <a:lnTo>
                  <a:pt x="1560" y="0"/>
                </a:lnTo>
                <a:cubicBezTo>
                  <a:pt x="720" y="0"/>
                  <a:pt x="0" y="465"/>
                  <a:pt x="0" y="1006"/>
                </a:cubicBezTo>
                <a:lnTo>
                  <a:pt x="0" y="20594"/>
                </a:lnTo>
                <a:cubicBezTo>
                  <a:pt x="0" y="21136"/>
                  <a:pt x="720" y="21600"/>
                  <a:pt x="1560" y="21600"/>
                </a:cubicBezTo>
                <a:lnTo>
                  <a:pt x="19920" y="21600"/>
                </a:lnTo>
                <a:cubicBezTo>
                  <a:pt x="20760" y="21600"/>
                  <a:pt x="21480" y="21135"/>
                  <a:pt x="21480" y="20594"/>
                </a:cubicBezTo>
                <a:lnTo>
                  <a:pt x="21480" y="1006"/>
                </a:lnTo>
                <a:cubicBezTo>
                  <a:pt x="21600" y="465"/>
                  <a:pt x="20880" y="0"/>
                  <a:pt x="20040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r>
              <a:rPr lang="en-US" sz="1200" noProof="1"/>
              <a:t>Lorem ipsum dolor sit amet, nibh est. A magna ist maecenas, quam voulu magna nec quis, lorem nunc imengo valimart ist. Suspendisse viverra sodales mauris, cras as arcu erat dolor.</a:t>
            </a:r>
          </a:p>
        </p:txBody>
      </p:sp>
      <p:sp>
        <p:nvSpPr>
          <p:cNvPr id="40" name="Shape">
            <a:extLst>
              <a:ext uri="{FF2B5EF4-FFF2-40B4-BE49-F238E27FC236}">
                <a16:creationId xmlns:a16="http://schemas.microsoft.com/office/drawing/2014/main" id="{918C7EC1-F588-4728-B509-3214B25E87C7}"/>
              </a:ext>
            </a:extLst>
          </p:cNvPr>
          <p:cNvSpPr/>
          <p:nvPr/>
        </p:nvSpPr>
        <p:spPr>
          <a:xfrm>
            <a:off x="983355" y="1255044"/>
            <a:ext cx="1526402" cy="1219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1" y="21600"/>
                </a:moveTo>
                <a:lnTo>
                  <a:pt x="20031" y="21600"/>
                </a:lnTo>
                <a:cubicBezTo>
                  <a:pt x="19187" y="21600"/>
                  <a:pt x="18402" y="21071"/>
                  <a:pt x="17980" y="20165"/>
                </a:cubicBezTo>
                <a:cubicBezTo>
                  <a:pt x="16532" y="17069"/>
                  <a:pt x="13877" y="15029"/>
                  <a:pt x="10800" y="15029"/>
                </a:cubicBezTo>
                <a:cubicBezTo>
                  <a:pt x="7723" y="15029"/>
                  <a:pt x="5068" y="17069"/>
                  <a:pt x="3620" y="20165"/>
                </a:cubicBezTo>
                <a:cubicBezTo>
                  <a:pt x="3198" y="21071"/>
                  <a:pt x="2474" y="21600"/>
                  <a:pt x="1629" y="21600"/>
                </a:cubicBezTo>
                <a:lnTo>
                  <a:pt x="1569" y="21600"/>
                </a:lnTo>
                <a:cubicBezTo>
                  <a:pt x="724" y="21600"/>
                  <a:pt x="0" y="20694"/>
                  <a:pt x="0" y="19636"/>
                </a:cubicBezTo>
                <a:lnTo>
                  <a:pt x="0" y="1964"/>
                </a:lnTo>
                <a:cubicBezTo>
                  <a:pt x="0" y="906"/>
                  <a:pt x="724" y="0"/>
                  <a:pt x="1569" y="0"/>
                </a:cubicBezTo>
                <a:lnTo>
                  <a:pt x="20031" y="0"/>
                </a:lnTo>
                <a:cubicBezTo>
                  <a:pt x="20876" y="0"/>
                  <a:pt x="21600" y="906"/>
                  <a:pt x="21600" y="1964"/>
                </a:cubicBezTo>
                <a:lnTo>
                  <a:pt x="21600" y="19636"/>
                </a:lnTo>
                <a:cubicBezTo>
                  <a:pt x="21600" y="20769"/>
                  <a:pt x="20876" y="21600"/>
                  <a:pt x="20031" y="2160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Lorem Ipsum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1" name="Shape">
            <a:extLst>
              <a:ext uri="{FF2B5EF4-FFF2-40B4-BE49-F238E27FC236}">
                <a16:creationId xmlns:a16="http://schemas.microsoft.com/office/drawing/2014/main" id="{8DF54CBC-0589-4359-866F-04BDB2C9BCD2}"/>
              </a:ext>
            </a:extLst>
          </p:cNvPr>
          <p:cNvSpPr/>
          <p:nvPr/>
        </p:nvSpPr>
        <p:spPr>
          <a:xfrm>
            <a:off x="2722758" y="1255044"/>
            <a:ext cx="1526402" cy="1219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1" y="21600"/>
                </a:moveTo>
                <a:lnTo>
                  <a:pt x="19911" y="21600"/>
                </a:lnTo>
                <a:cubicBezTo>
                  <a:pt x="19066" y="21600"/>
                  <a:pt x="18342" y="21071"/>
                  <a:pt x="17920" y="20165"/>
                </a:cubicBezTo>
                <a:cubicBezTo>
                  <a:pt x="16472" y="17069"/>
                  <a:pt x="13817" y="15029"/>
                  <a:pt x="10740" y="15029"/>
                </a:cubicBezTo>
                <a:cubicBezTo>
                  <a:pt x="7663" y="15029"/>
                  <a:pt x="5008" y="17069"/>
                  <a:pt x="3560" y="20165"/>
                </a:cubicBezTo>
                <a:cubicBezTo>
                  <a:pt x="3137" y="21071"/>
                  <a:pt x="2413" y="21600"/>
                  <a:pt x="1569" y="21600"/>
                </a:cubicBezTo>
                <a:lnTo>
                  <a:pt x="1569" y="21600"/>
                </a:lnTo>
                <a:cubicBezTo>
                  <a:pt x="724" y="21600"/>
                  <a:pt x="0" y="20694"/>
                  <a:pt x="0" y="19636"/>
                </a:cubicBezTo>
                <a:lnTo>
                  <a:pt x="0" y="1964"/>
                </a:lnTo>
                <a:cubicBezTo>
                  <a:pt x="0" y="906"/>
                  <a:pt x="724" y="0"/>
                  <a:pt x="1569" y="0"/>
                </a:cubicBezTo>
                <a:lnTo>
                  <a:pt x="20031" y="0"/>
                </a:lnTo>
                <a:cubicBezTo>
                  <a:pt x="20876" y="0"/>
                  <a:pt x="21600" y="906"/>
                  <a:pt x="21600" y="1964"/>
                </a:cubicBezTo>
                <a:lnTo>
                  <a:pt x="21600" y="19636"/>
                </a:lnTo>
                <a:cubicBezTo>
                  <a:pt x="21600" y="20769"/>
                  <a:pt x="20876" y="21600"/>
                  <a:pt x="20031" y="2160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Lorem Ipsum</a:t>
            </a:r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B24237DD-F22F-4366-8F67-568B912F1DCA}"/>
              </a:ext>
            </a:extLst>
          </p:cNvPr>
          <p:cNvSpPr/>
          <p:nvPr/>
        </p:nvSpPr>
        <p:spPr>
          <a:xfrm>
            <a:off x="4462161" y="1255044"/>
            <a:ext cx="1526402" cy="1219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71" y="21600"/>
                </a:moveTo>
                <a:lnTo>
                  <a:pt x="19971" y="21600"/>
                </a:lnTo>
                <a:cubicBezTo>
                  <a:pt x="19126" y="21600"/>
                  <a:pt x="18402" y="21071"/>
                  <a:pt x="17980" y="20165"/>
                </a:cubicBezTo>
                <a:cubicBezTo>
                  <a:pt x="16532" y="17069"/>
                  <a:pt x="13877" y="15029"/>
                  <a:pt x="10800" y="15029"/>
                </a:cubicBezTo>
                <a:cubicBezTo>
                  <a:pt x="7723" y="15029"/>
                  <a:pt x="5068" y="17069"/>
                  <a:pt x="3620" y="20165"/>
                </a:cubicBezTo>
                <a:cubicBezTo>
                  <a:pt x="3198" y="21071"/>
                  <a:pt x="2474" y="21600"/>
                  <a:pt x="1629" y="21600"/>
                </a:cubicBezTo>
                <a:lnTo>
                  <a:pt x="1569" y="21600"/>
                </a:lnTo>
                <a:cubicBezTo>
                  <a:pt x="724" y="21600"/>
                  <a:pt x="0" y="20694"/>
                  <a:pt x="0" y="19636"/>
                </a:cubicBezTo>
                <a:lnTo>
                  <a:pt x="0" y="1964"/>
                </a:lnTo>
                <a:cubicBezTo>
                  <a:pt x="0" y="906"/>
                  <a:pt x="724" y="0"/>
                  <a:pt x="1569" y="0"/>
                </a:cubicBezTo>
                <a:lnTo>
                  <a:pt x="20031" y="0"/>
                </a:lnTo>
                <a:cubicBezTo>
                  <a:pt x="20876" y="0"/>
                  <a:pt x="21600" y="906"/>
                  <a:pt x="21600" y="1964"/>
                </a:cubicBezTo>
                <a:lnTo>
                  <a:pt x="21600" y="19636"/>
                </a:lnTo>
                <a:cubicBezTo>
                  <a:pt x="21540" y="20769"/>
                  <a:pt x="20816" y="21600"/>
                  <a:pt x="19971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Lorem Ipsum</a:t>
            </a:r>
          </a:p>
        </p:txBody>
      </p:sp>
      <p:sp>
        <p:nvSpPr>
          <p:cNvPr id="73" name="Shape">
            <a:extLst>
              <a:ext uri="{FF2B5EF4-FFF2-40B4-BE49-F238E27FC236}">
                <a16:creationId xmlns:a16="http://schemas.microsoft.com/office/drawing/2014/main" id="{BE8E0599-CFD2-4723-82E1-15C9A201024C}"/>
              </a:ext>
            </a:extLst>
          </p:cNvPr>
          <p:cNvSpPr/>
          <p:nvPr/>
        </p:nvSpPr>
        <p:spPr>
          <a:xfrm>
            <a:off x="6201564" y="1255044"/>
            <a:ext cx="1526402" cy="1219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1" y="21600"/>
                </a:moveTo>
                <a:lnTo>
                  <a:pt x="20031" y="21600"/>
                </a:lnTo>
                <a:cubicBezTo>
                  <a:pt x="19126" y="21600"/>
                  <a:pt x="18402" y="21071"/>
                  <a:pt x="17980" y="20165"/>
                </a:cubicBezTo>
                <a:cubicBezTo>
                  <a:pt x="16532" y="17069"/>
                  <a:pt x="13877" y="15029"/>
                  <a:pt x="10800" y="15029"/>
                </a:cubicBezTo>
                <a:cubicBezTo>
                  <a:pt x="7723" y="15029"/>
                  <a:pt x="5068" y="17069"/>
                  <a:pt x="3620" y="20165"/>
                </a:cubicBezTo>
                <a:cubicBezTo>
                  <a:pt x="3198" y="21071"/>
                  <a:pt x="2413" y="21600"/>
                  <a:pt x="1569" y="21600"/>
                </a:cubicBezTo>
                <a:lnTo>
                  <a:pt x="1569" y="21600"/>
                </a:lnTo>
                <a:cubicBezTo>
                  <a:pt x="724" y="21600"/>
                  <a:pt x="0" y="20694"/>
                  <a:pt x="0" y="19636"/>
                </a:cubicBezTo>
                <a:lnTo>
                  <a:pt x="0" y="1964"/>
                </a:lnTo>
                <a:cubicBezTo>
                  <a:pt x="0" y="906"/>
                  <a:pt x="724" y="0"/>
                  <a:pt x="1569" y="0"/>
                </a:cubicBezTo>
                <a:lnTo>
                  <a:pt x="20031" y="0"/>
                </a:lnTo>
                <a:cubicBezTo>
                  <a:pt x="20876" y="0"/>
                  <a:pt x="21600" y="906"/>
                  <a:pt x="21600" y="1964"/>
                </a:cubicBezTo>
                <a:lnTo>
                  <a:pt x="21600" y="19636"/>
                </a:lnTo>
                <a:cubicBezTo>
                  <a:pt x="21600" y="20769"/>
                  <a:pt x="20876" y="21600"/>
                  <a:pt x="20031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Lorem Ipsum</a:t>
            </a:r>
          </a:p>
        </p:txBody>
      </p:sp>
      <p:sp>
        <p:nvSpPr>
          <p:cNvPr id="74" name="Shape">
            <a:extLst>
              <a:ext uri="{FF2B5EF4-FFF2-40B4-BE49-F238E27FC236}">
                <a16:creationId xmlns:a16="http://schemas.microsoft.com/office/drawing/2014/main" id="{6B799397-207B-41EE-899B-DA860A4924E9}"/>
              </a:ext>
            </a:extLst>
          </p:cNvPr>
          <p:cNvSpPr/>
          <p:nvPr/>
        </p:nvSpPr>
        <p:spPr>
          <a:xfrm>
            <a:off x="7940967" y="1255044"/>
            <a:ext cx="1527339" cy="1219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3" h="21600" extrusionOk="0">
                <a:moveTo>
                  <a:pt x="20040" y="21600"/>
                </a:moveTo>
                <a:lnTo>
                  <a:pt x="19560" y="21600"/>
                </a:lnTo>
                <a:cubicBezTo>
                  <a:pt x="18840" y="21600"/>
                  <a:pt x="18240" y="21147"/>
                  <a:pt x="17880" y="20392"/>
                </a:cubicBezTo>
                <a:cubicBezTo>
                  <a:pt x="16440" y="17220"/>
                  <a:pt x="13740" y="15029"/>
                  <a:pt x="10620" y="15029"/>
                </a:cubicBezTo>
                <a:cubicBezTo>
                  <a:pt x="7500" y="15029"/>
                  <a:pt x="4800" y="17144"/>
                  <a:pt x="3360" y="20392"/>
                </a:cubicBezTo>
                <a:cubicBezTo>
                  <a:pt x="3000" y="21147"/>
                  <a:pt x="2400" y="21600"/>
                  <a:pt x="1680" y="21600"/>
                </a:cubicBezTo>
                <a:lnTo>
                  <a:pt x="1560" y="21600"/>
                </a:lnTo>
                <a:cubicBezTo>
                  <a:pt x="720" y="21600"/>
                  <a:pt x="0" y="20694"/>
                  <a:pt x="0" y="19636"/>
                </a:cubicBezTo>
                <a:lnTo>
                  <a:pt x="0" y="1964"/>
                </a:lnTo>
                <a:cubicBezTo>
                  <a:pt x="0" y="906"/>
                  <a:pt x="720" y="0"/>
                  <a:pt x="1560" y="0"/>
                </a:cubicBezTo>
                <a:lnTo>
                  <a:pt x="19920" y="0"/>
                </a:lnTo>
                <a:cubicBezTo>
                  <a:pt x="20760" y="0"/>
                  <a:pt x="21480" y="906"/>
                  <a:pt x="21480" y="1964"/>
                </a:cubicBezTo>
                <a:lnTo>
                  <a:pt x="21480" y="19636"/>
                </a:lnTo>
                <a:cubicBezTo>
                  <a:pt x="21600" y="20769"/>
                  <a:pt x="20880" y="21600"/>
                  <a:pt x="20040" y="216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Lorem Ipsum</a:t>
            </a:r>
          </a:p>
        </p:txBody>
      </p:sp>
      <p:sp>
        <p:nvSpPr>
          <p:cNvPr id="75" name="Shape">
            <a:extLst>
              <a:ext uri="{FF2B5EF4-FFF2-40B4-BE49-F238E27FC236}">
                <a16:creationId xmlns:a16="http://schemas.microsoft.com/office/drawing/2014/main" id="{3C8A6A7A-7956-4DE6-8A8D-C133C386EA29}"/>
              </a:ext>
            </a:extLst>
          </p:cNvPr>
          <p:cNvSpPr/>
          <p:nvPr/>
        </p:nvSpPr>
        <p:spPr>
          <a:xfrm>
            <a:off x="9681305" y="1255044"/>
            <a:ext cx="1527339" cy="1219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3" h="21600" extrusionOk="0">
                <a:moveTo>
                  <a:pt x="20040" y="21600"/>
                </a:moveTo>
                <a:lnTo>
                  <a:pt x="19500" y="21600"/>
                </a:lnTo>
                <a:cubicBezTo>
                  <a:pt x="18780" y="21600"/>
                  <a:pt x="18180" y="21147"/>
                  <a:pt x="17820" y="20392"/>
                </a:cubicBezTo>
                <a:cubicBezTo>
                  <a:pt x="16380" y="17220"/>
                  <a:pt x="13680" y="15029"/>
                  <a:pt x="10560" y="15029"/>
                </a:cubicBezTo>
                <a:cubicBezTo>
                  <a:pt x="7440" y="15029"/>
                  <a:pt x="4740" y="17144"/>
                  <a:pt x="3300" y="20392"/>
                </a:cubicBezTo>
                <a:cubicBezTo>
                  <a:pt x="2940" y="21147"/>
                  <a:pt x="2340" y="21600"/>
                  <a:pt x="1620" y="21600"/>
                </a:cubicBezTo>
                <a:lnTo>
                  <a:pt x="1560" y="21600"/>
                </a:lnTo>
                <a:cubicBezTo>
                  <a:pt x="720" y="21600"/>
                  <a:pt x="0" y="20694"/>
                  <a:pt x="0" y="19636"/>
                </a:cubicBezTo>
                <a:lnTo>
                  <a:pt x="0" y="1964"/>
                </a:lnTo>
                <a:cubicBezTo>
                  <a:pt x="0" y="906"/>
                  <a:pt x="720" y="0"/>
                  <a:pt x="1560" y="0"/>
                </a:cubicBezTo>
                <a:lnTo>
                  <a:pt x="19920" y="0"/>
                </a:lnTo>
                <a:cubicBezTo>
                  <a:pt x="20760" y="0"/>
                  <a:pt x="21480" y="906"/>
                  <a:pt x="21480" y="1964"/>
                </a:cubicBezTo>
                <a:lnTo>
                  <a:pt x="21480" y="19636"/>
                </a:lnTo>
                <a:cubicBezTo>
                  <a:pt x="21600" y="20769"/>
                  <a:pt x="20880" y="21600"/>
                  <a:pt x="20040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/>
              <a:t>Lorem Ipsum</a:t>
            </a:r>
            <a:endParaRPr lang="en-US" sz="2400" dirty="0"/>
          </a:p>
        </p:txBody>
      </p:sp>
      <p:grpSp>
        <p:nvGrpSpPr>
          <p:cNvPr id="15" name="Graphic 3" descr="Bar graph with downward trend">
            <a:extLst>
              <a:ext uri="{FF2B5EF4-FFF2-40B4-BE49-F238E27FC236}">
                <a16:creationId xmlns:a16="http://schemas.microsoft.com/office/drawing/2014/main" id="{A8AF19CD-D75B-44C6-8037-188DF7417461}"/>
              </a:ext>
            </a:extLst>
          </p:cNvPr>
          <p:cNvGrpSpPr/>
          <p:nvPr/>
        </p:nvGrpSpPr>
        <p:grpSpPr>
          <a:xfrm>
            <a:off x="1289826" y="2516116"/>
            <a:ext cx="914400" cy="914400"/>
            <a:chOff x="1289826" y="2516116"/>
            <a:chExt cx="914400" cy="914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07E485-4C03-42DD-ACEE-D90AE2890AB9}"/>
                </a:ext>
              </a:extLst>
            </p:cNvPr>
            <p:cNvSpPr/>
            <p:nvPr/>
          </p:nvSpPr>
          <p:spPr>
            <a:xfrm>
              <a:off x="1413651" y="2639941"/>
              <a:ext cx="657225" cy="666750"/>
            </a:xfrm>
            <a:custGeom>
              <a:avLst/>
              <a:gdLst>
                <a:gd name="connsiteX0" fmla="*/ 57150 w 657225"/>
                <a:gd name="connsiteY0" fmla="*/ 0 h 666750"/>
                <a:gd name="connsiteX1" fmla="*/ 0 w 657225"/>
                <a:gd name="connsiteY1" fmla="*/ 0 h 666750"/>
                <a:gd name="connsiteX2" fmla="*/ 0 w 657225"/>
                <a:gd name="connsiteY2" fmla="*/ 666750 h 666750"/>
                <a:gd name="connsiteX3" fmla="*/ 657225 w 657225"/>
                <a:gd name="connsiteY3" fmla="*/ 666750 h 666750"/>
                <a:gd name="connsiteX4" fmla="*/ 657225 w 657225"/>
                <a:gd name="connsiteY4" fmla="*/ 609600 h 666750"/>
                <a:gd name="connsiteX5" fmla="*/ 57150 w 657225"/>
                <a:gd name="connsiteY5" fmla="*/ 609600 h 666750"/>
                <a:gd name="connsiteX6" fmla="*/ 57150 w 657225"/>
                <a:gd name="connsiteY6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225" h="666750">
                  <a:moveTo>
                    <a:pt x="57150" y="0"/>
                  </a:moveTo>
                  <a:lnTo>
                    <a:pt x="0" y="0"/>
                  </a:lnTo>
                  <a:lnTo>
                    <a:pt x="0" y="666750"/>
                  </a:lnTo>
                  <a:lnTo>
                    <a:pt x="657225" y="666750"/>
                  </a:lnTo>
                  <a:lnTo>
                    <a:pt x="657225" y="609600"/>
                  </a:lnTo>
                  <a:lnTo>
                    <a:pt x="57150" y="6096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472F3C-7C2F-465C-8AC5-BE629CDDA488}"/>
                </a:ext>
              </a:extLst>
            </p:cNvPr>
            <p:cNvSpPr/>
            <p:nvPr/>
          </p:nvSpPr>
          <p:spPr>
            <a:xfrm>
              <a:off x="1527951" y="2639941"/>
              <a:ext cx="142875" cy="552450"/>
            </a:xfrm>
            <a:custGeom>
              <a:avLst/>
              <a:gdLst>
                <a:gd name="connsiteX0" fmla="*/ 0 w 142875"/>
                <a:gd name="connsiteY0" fmla="*/ 0 h 552450"/>
                <a:gd name="connsiteX1" fmla="*/ 142875 w 142875"/>
                <a:gd name="connsiteY1" fmla="*/ 0 h 552450"/>
                <a:gd name="connsiteX2" fmla="*/ 142875 w 142875"/>
                <a:gd name="connsiteY2" fmla="*/ 552450 h 552450"/>
                <a:gd name="connsiteX3" fmla="*/ 0 w 142875"/>
                <a:gd name="connsiteY3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552450">
                  <a:moveTo>
                    <a:pt x="0" y="0"/>
                  </a:moveTo>
                  <a:lnTo>
                    <a:pt x="142875" y="0"/>
                  </a:lnTo>
                  <a:lnTo>
                    <a:pt x="142875" y="552450"/>
                  </a:lnTo>
                  <a:lnTo>
                    <a:pt x="0" y="552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148F2D-A9EC-4E17-9C76-560213CA7528}"/>
                </a:ext>
              </a:extLst>
            </p:cNvPr>
            <p:cNvSpPr/>
            <p:nvPr/>
          </p:nvSpPr>
          <p:spPr>
            <a:xfrm>
              <a:off x="1727976" y="2830441"/>
              <a:ext cx="142875" cy="361950"/>
            </a:xfrm>
            <a:custGeom>
              <a:avLst/>
              <a:gdLst>
                <a:gd name="connsiteX0" fmla="*/ 0 w 142875"/>
                <a:gd name="connsiteY0" fmla="*/ 0 h 361950"/>
                <a:gd name="connsiteX1" fmla="*/ 142875 w 142875"/>
                <a:gd name="connsiteY1" fmla="*/ 0 h 361950"/>
                <a:gd name="connsiteX2" fmla="*/ 142875 w 142875"/>
                <a:gd name="connsiteY2" fmla="*/ 361950 h 361950"/>
                <a:gd name="connsiteX3" fmla="*/ 0 w 142875"/>
                <a:gd name="connsiteY3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361950">
                  <a:moveTo>
                    <a:pt x="0" y="0"/>
                  </a:moveTo>
                  <a:lnTo>
                    <a:pt x="142875" y="0"/>
                  </a:lnTo>
                  <a:lnTo>
                    <a:pt x="142875" y="361950"/>
                  </a:lnTo>
                  <a:lnTo>
                    <a:pt x="0" y="3619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C4849E-474D-4E92-BFD9-0A5AECEBC6A7}"/>
                </a:ext>
              </a:extLst>
            </p:cNvPr>
            <p:cNvSpPr/>
            <p:nvPr/>
          </p:nvSpPr>
          <p:spPr>
            <a:xfrm>
              <a:off x="1928001" y="3001891"/>
              <a:ext cx="142875" cy="190500"/>
            </a:xfrm>
            <a:custGeom>
              <a:avLst/>
              <a:gdLst>
                <a:gd name="connsiteX0" fmla="*/ 0 w 142875"/>
                <a:gd name="connsiteY0" fmla="*/ 0 h 190500"/>
                <a:gd name="connsiteX1" fmla="*/ 142875 w 142875"/>
                <a:gd name="connsiteY1" fmla="*/ 0 h 190500"/>
                <a:gd name="connsiteX2" fmla="*/ 142875 w 142875"/>
                <a:gd name="connsiteY2" fmla="*/ 190500 h 190500"/>
                <a:gd name="connsiteX3" fmla="*/ 0 w 142875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90500">
                  <a:moveTo>
                    <a:pt x="0" y="0"/>
                  </a:moveTo>
                  <a:lnTo>
                    <a:pt x="142875" y="0"/>
                  </a:lnTo>
                  <a:lnTo>
                    <a:pt x="142875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F7641E-B2AF-4410-840B-6F4712642748}"/>
                </a:ext>
              </a:extLst>
            </p:cNvPr>
            <p:cNvSpPr/>
            <p:nvPr/>
          </p:nvSpPr>
          <p:spPr>
            <a:xfrm>
              <a:off x="1752645" y="2636035"/>
              <a:ext cx="308705" cy="308705"/>
            </a:xfrm>
            <a:custGeom>
              <a:avLst/>
              <a:gdLst>
                <a:gd name="connsiteX0" fmla="*/ 256699 w 308705"/>
                <a:gd name="connsiteY0" fmla="*/ 229838 h 308705"/>
                <a:gd name="connsiteX1" fmla="*/ 26860 w 308705"/>
                <a:gd name="connsiteY1" fmla="*/ 0 h 308705"/>
                <a:gd name="connsiteX2" fmla="*/ 0 w 308705"/>
                <a:gd name="connsiteY2" fmla="*/ 26860 h 308705"/>
                <a:gd name="connsiteX3" fmla="*/ 229838 w 308705"/>
                <a:gd name="connsiteY3" fmla="*/ 256699 h 308705"/>
                <a:gd name="connsiteX4" fmla="*/ 177832 w 308705"/>
                <a:gd name="connsiteY4" fmla="*/ 308705 h 308705"/>
                <a:gd name="connsiteX5" fmla="*/ 308705 w 308705"/>
                <a:gd name="connsiteY5" fmla="*/ 308705 h 308705"/>
                <a:gd name="connsiteX6" fmla="*/ 308705 w 308705"/>
                <a:gd name="connsiteY6" fmla="*/ 177832 h 308705"/>
                <a:gd name="connsiteX7" fmla="*/ 256699 w 308705"/>
                <a:gd name="connsiteY7" fmla="*/ 229838 h 30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705" h="308705">
                  <a:moveTo>
                    <a:pt x="256699" y="229838"/>
                  </a:moveTo>
                  <a:lnTo>
                    <a:pt x="26860" y="0"/>
                  </a:lnTo>
                  <a:lnTo>
                    <a:pt x="0" y="26860"/>
                  </a:lnTo>
                  <a:lnTo>
                    <a:pt x="229838" y="256699"/>
                  </a:lnTo>
                  <a:lnTo>
                    <a:pt x="177832" y="308705"/>
                  </a:lnTo>
                  <a:lnTo>
                    <a:pt x="308705" y="308705"/>
                  </a:lnTo>
                  <a:lnTo>
                    <a:pt x="308705" y="177832"/>
                  </a:lnTo>
                  <a:lnTo>
                    <a:pt x="256699" y="2298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5" descr="Bar graph with upward trend">
            <a:extLst>
              <a:ext uri="{FF2B5EF4-FFF2-40B4-BE49-F238E27FC236}">
                <a16:creationId xmlns:a16="http://schemas.microsoft.com/office/drawing/2014/main" id="{5D70E66A-336C-4EB8-B38B-A8337C5C1C1A}"/>
              </a:ext>
            </a:extLst>
          </p:cNvPr>
          <p:cNvGrpSpPr/>
          <p:nvPr/>
        </p:nvGrpSpPr>
        <p:grpSpPr>
          <a:xfrm>
            <a:off x="9987774" y="2516116"/>
            <a:ext cx="914400" cy="914400"/>
            <a:chOff x="9987774" y="2516116"/>
            <a:chExt cx="914400" cy="9144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3023F14-5848-426B-B9CA-F41993913828}"/>
                </a:ext>
              </a:extLst>
            </p:cNvPr>
            <p:cNvSpPr/>
            <p:nvPr/>
          </p:nvSpPr>
          <p:spPr>
            <a:xfrm>
              <a:off x="10121124" y="2639941"/>
              <a:ext cx="657225" cy="666750"/>
            </a:xfrm>
            <a:custGeom>
              <a:avLst/>
              <a:gdLst>
                <a:gd name="connsiteX0" fmla="*/ 57150 w 657225"/>
                <a:gd name="connsiteY0" fmla="*/ 0 h 666750"/>
                <a:gd name="connsiteX1" fmla="*/ 0 w 657225"/>
                <a:gd name="connsiteY1" fmla="*/ 0 h 666750"/>
                <a:gd name="connsiteX2" fmla="*/ 0 w 657225"/>
                <a:gd name="connsiteY2" fmla="*/ 666750 h 666750"/>
                <a:gd name="connsiteX3" fmla="*/ 657225 w 657225"/>
                <a:gd name="connsiteY3" fmla="*/ 666750 h 666750"/>
                <a:gd name="connsiteX4" fmla="*/ 657225 w 657225"/>
                <a:gd name="connsiteY4" fmla="*/ 609600 h 666750"/>
                <a:gd name="connsiteX5" fmla="*/ 57150 w 657225"/>
                <a:gd name="connsiteY5" fmla="*/ 609600 h 666750"/>
                <a:gd name="connsiteX6" fmla="*/ 57150 w 657225"/>
                <a:gd name="connsiteY6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225" h="666750">
                  <a:moveTo>
                    <a:pt x="57150" y="0"/>
                  </a:moveTo>
                  <a:lnTo>
                    <a:pt x="0" y="0"/>
                  </a:lnTo>
                  <a:lnTo>
                    <a:pt x="0" y="666750"/>
                  </a:lnTo>
                  <a:lnTo>
                    <a:pt x="657225" y="666750"/>
                  </a:lnTo>
                  <a:lnTo>
                    <a:pt x="657225" y="609600"/>
                  </a:lnTo>
                  <a:lnTo>
                    <a:pt x="57150" y="6096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360A77B-444A-420F-8633-EE42E3153F7F}"/>
                </a:ext>
              </a:extLst>
            </p:cNvPr>
            <p:cNvSpPr/>
            <p:nvPr/>
          </p:nvSpPr>
          <p:spPr>
            <a:xfrm rot="-10800000">
              <a:off x="10635474" y="2639941"/>
              <a:ext cx="142875" cy="552450"/>
            </a:xfrm>
            <a:custGeom>
              <a:avLst/>
              <a:gdLst>
                <a:gd name="connsiteX0" fmla="*/ 0 w 142875"/>
                <a:gd name="connsiteY0" fmla="*/ 0 h 552450"/>
                <a:gd name="connsiteX1" fmla="*/ 142875 w 142875"/>
                <a:gd name="connsiteY1" fmla="*/ 0 h 552450"/>
                <a:gd name="connsiteX2" fmla="*/ 142875 w 142875"/>
                <a:gd name="connsiteY2" fmla="*/ 552450 h 552450"/>
                <a:gd name="connsiteX3" fmla="*/ 0 w 142875"/>
                <a:gd name="connsiteY3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552450">
                  <a:moveTo>
                    <a:pt x="0" y="0"/>
                  </a:moveTo>
                  <a:lnTo>
                    <a:pt x="142875" y="0"/>
                  </a:lnTo>
                  <a:lnTo>
                    <a:pt x="142875" y="552450"/>
                  </a:lnTo>
                  <a:lnTo>
                    <a:pt x="0" y="552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FDCCF24-680D-407D-8847-92605BEC9DB4}"/>
                </a:ext>
              </a:extLst>
            </p:cNvPr>
            <p:cNvSpPr/>
            <p:nvPr/>
          </p:nvSpPr>
          <p:spPr>
            <a:xfrm rot="-10800000">
              <a:off x="10435449" y="2830441"/>
              <a:ext cx="142875" cy="361950"/>
            </a:xfrm>
            <a:custGeom>
              <a:avLst/>
              <a:gdLst>
                <a:gd name="connsiteX0" fmla="*/ 0 w 142875"/>
                <a:gd name="connsiteY0" fmla="*/ 0 h 361950"/>
                <a:gd name="connsiteX1" fmla="*/ 142875 w 142875"/>
                <a:gd name="connsiteY1" fmla="*/ 0 h 361950"/>
                <a:gd name="connsiteX2" fmla="*/ 142875 w 142875"/>
                <a:gd name="connsiteY2" fmla="*/ 361950 h 361950"/>
                <a:gd name="connsiteX3" fmla="*/ 0 w 142875"/>
                <a:gd name="connsiteY3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361950">
                  <a:moveTo>
                    <a:pt x="0" y="0"/>
                  </a:moveTo>
                  <a:lnTo>
                    <a:pt x="142875" y="0"/>
                  </a:lnTo>
                  <a:lnTo>
                    <a:pt x="142875" y="361950"/>
                  </a:lnTo>
                  <a:lnTo>
                    <a:pt x="0" y="3619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7923E0-EB1B-4D94-871A-1C2CED111FFD}"/>
                </a:ext>
              </a:extLst>
            </p:cNvPr>
            <p:cNvSpPr/>
            <p:nvPr/>
          </p:nvSpPr>
          <p:spPr>
            <a:xfrm rot="-10800000">
              <a:off x="10235424" y="3001891"/>
              <a:ext cx="142875" cy="190500"/>
            </a:xfrm>
            <a:custGeom>
              <a:avLst/>
              <a:gdLst>
                <a:gd name="connsiteX0" fmla="*/ 0 w 142875"/>
                <a:gd name="connsiteY0" fmla="*/ 0 h 190500"/>
                <a:gd name="connsiteX1" fmla="*/ 142875 w 142875"/>
                <a:gd name="connsiteY1" fmla="*/ 0 h 190500"/>
                <a:gd name="connsiteX2" fmla="*/ 142875 w 142875"/>
                <a:gd name="connsiteY2" fmla="*/ 190500 h 190500"/>
                <a:gd name="connsiteX3" fmla="*/ 0 w 142875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90500">
                  <a:moveTo>
                    <a:pt x="0" y="0"/>
                  </a:moveTo>
                  <a:lnTo>
                    <a:pt x="142875" y="0"/>
                  </a:lnTo>
                  <a:lnTo>
                    <a:pt x="142875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5465F8F-8266-418F-95F1-670D77F3FE31}"/>
                </a:ext>
              </a:extLst>
            </p:cNvPr>
            <p:cNvSpPr/>
            <p:nvPr/>
          </p:nvSpPr>
          <p:spPr>
            <a:xfrm>
              <a:off x="10231518" y="2639941"/>
              <a:ext cx="308705" cy="308705"/>
            </a:xfrm>
            <a:custGeom>
              <a:avLst/>
              <a:gdLst>
                <a:gd name="connsiteX0" fmla="*/ 308705 w 308705"/>
                <a:gd name="connsiteY0" fmla="*/ 130874 h 308705"/>
                <a:gd name="connsiteX1" fmla="*/ 308705 w 308705"/>
                <a:gd name="connsiteY1" fmla="*/ 0 h 308705"/>
                <a:gd name="connsiteX2" fmla="*/ 177832 w 308705"/>
                <a:gd name="connsiteY2" fmla="*/ 0 h 308705"/>
                <a:gd name="connsiteX3" fmla="*/ 229838 w 308705"/>
                <a:gd name="connsiteY3" fmla="*/ 52006 h 308705"/>
                <a:gd name="connsiteX4" fmla="*/ 0 w 308705"/>
                <a:gd name="connsiteY4" fmla="*/ 281845 h 308705"/>
                <a:gd name="connsiteX5" fmla="*/ 26860 w 308705"/>
                <a:gd name="connsiteY5" fmla="*/ 308705 h 308705"/>
                <a:gd name="connsiteX6" fmla="*/ 256699 w 308705"/>
                <a:gd name="connsiteY6" fmla="*/ 78962 h 308705"/>
                <a:gd name="connsiteX7" fmla="*/ 308705 w 308705"/>
                <a:gd name="connsiteY7" fmla="*/ 130874 h 30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705" h="308705">
                  <a:moveTo>
                    <a:pt x="308705" y="130874"/>
                  </a:moveTo>
                  <a:lnTo>
                    <a:pt x="308705" y="0"/>
                  </a:lnTo>
                  <a:lnTo>
                    <a:pt x="177832" y="0"/>
                  </a:lnTo>
                  <a:lnTo>
                    <a:pt x="229838" y="52006"/>
                  </a:lnTo>
                  <a:lnTo>
                    <a:pt x="0" y="281845"/>
                  </a:lnTo>
                  <a:lnTo>
                    <a:pt x="26860" y="308705"/>
                  </a:lnTo>
                  <a:lnTo>
                    <a:pt x="256699" y="78962"/>
                  </a:lnTo>
                  <a:lnTo>
                    <a:pt x="308705" y="13087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7" descr="Bullseye">
            <a:extLst>
              <a:ext uri="{FF2B5EF4-FFF2-40B4-BE49-F238E27FC236}">
                <a16:creationId xmlns:a16="http://schemas.microsoft.com/office/drawing/2014/main" id="{1C26852E-ACD5-47B8-8ED5-51A612FC77CE}"/>
              </a:ext>
            </a:extLst>
          </p:cNvPr>
          <p:cNvGrpSpPr/>
          <p:nvPr/>
        </p:nvGrpSpPr>
        <p:grpSpPr>
          <a:xfrm>
            <a:off x="8248186" y="2516116"/>
            <a:ext cx="914400" cy="914400"/>
            <a:chOff x="8248186" y="2516116"/>
            <a:chExt cx="914400" cy="9144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E8F21B-A8BD-4A00-B012-15C2970281C6}"/>
                </a:ext>
              </a:extLst>
            </p:cNvPr>
            <p:cNvSpPr/>
            <p:nvPr/>
          </p:nvSpPr>
          <p:spPr>
            <a:xfrm>
              <a:off x="8594896" y="2597078"/>
              <a:ext cx="486727" cy="485775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192B2A0-D9D2-4453-A74B-A5F51BC1053B}"/>
                </a:ext>
              </a:extLst>
            </p:cNvPr>
            <p:cNvSpPr/>
            <p:nvPr/>
          </p:nvSpPr>
          <p:spPr>
            <a:xfrm>
              <a:off x="8329148" y="2625653"/>
              <a:ext cx="723900" cy="723900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7452B8-1001-4E8E-A508-89FF9F28A030}"/>
                </a:ext>
              </a:extLst>
            </p:cNvPr>
            <p:cNvSpPr/>
            <p:nvPr/>
          </p:nvSpPr>
          <p:spPr>
            <a:xfrm>
              <a:off x="8462498" y="2759003"/>
              <a:ext cx="457200" cy="457200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aphic 9" descr="Gears">
            <a:extLst>
              <a:ext uri="{FF2B5EF4-FFF2-40B4-BE49-F238E27FC236}">
                <a16:creationId xmlns:a16="http://schemas.microsoft.com/office/drawing/2014/main" id="{D303BB90-0A22-4B03-B9B2-7FF4AAEFD52B}"/>
              </a:ext>
            </a:extLst>
          </p:cNvPr>
          <p:cNvGrpSpPr/>
          <p:nvPr/>
        </p:nvGrpSpPr>
        <p:grpSpPr>
          <a:xfrm>
            <a:off x="4915690" y="2597078"/>
            <a:ext cx="621029" cy="751522"/>
            <a:chOff x="4915690" y="2597078"/>
            <a:chExt cx="621029" cy="751522"/>
          </a:xfrm>
          <a:solidFill>
            <a:srgbClr val="000000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E684AB-A155-4E0E-9B2A-0A3B1BE47C68}"/>
                </a:ext>
              </a:extLst>
            </p:cNvPr>
            <p:cNvSpPr/>
            <p:nvPr/>
          </p:nvSpPr>
          <p:spPr>
            <a:xfrm>
              <a:off x="5130956" y="2597078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E1BC497-8B11-4712-AE28-31F09C0C3815}"/>
                </a:ext>
              </a:extLst>
            </p:cNvPr>
            <p:cNvSpPr/>
            <p:nvPr/>
          </p:nvSpPr>
          <p:spPr>
            <a:xfrm>
              <a:off x="4915690" y="2943788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aphic 11" descr="Lightbulb">
            <a:extLst>
              <a:ext uri="{FF2B5EF4-FFF2-40B4-BE49-F238E27FC236}">
                <a16:creationId xmlns:a16="http://schemas.microsoft.com/office/drawing/2014/main" id="{E92E8A38-8054-4750-94D6-830572E13AC4}"/>
              </a:ext>
            </a:extLst>
          </p:cNvPr>
          <p:cNvGrpSpPr/>
          <p:nvPr/>
        </p:nvGrpSpPr>
        <p:grpSpPr>
          <a:xfrm>
            <a:off x="6508596" y="2516116"/>
            <a:ext cx="914400" cy="914400"/>
            <a:chOff x="6508596" y="2516116"/>
            <a:chExt cx="914400" cy="914400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1302100-DFB1-4E5D-B144-77895E55471E}"/>
                </a:ext>
              </a:extLst>
            </p:cNvPr>
            <p:cNvSpPr/>
            <p:nvPr/>
          </p:nvSpPr>
          <p:spPr>
            <a:xfrm>
              <a:off x="6841971" y="3125716"/>
              <a:ext cx="247650" cy="57150"/>
            </a:xfrm>
            <a:custGeom>
              <a:avLst/>
              <a:gdLst>
                <a:gd name="connsiteX0" fmla="*/ 28575 w 247650"/>
                <a:gd name="connsiteY0" fmla="*/ 0 h 57150"/>
                <a:gd name="connsiteX1" fmla="*/ 219075 w 247650"/>
                <a:gd name="connsiteY1" fmla="*/ 0 h 57150"/>
                <a:gd name="connsiteX2" fmla="*/ 247650 w 247650"/>
                <a:gd name="connsiteY2" fmla="*/ 28575 h 57150"/>
                <a:gd name="connsiteX3" fmla="*/ 219075 w 247650"/>
                <a:gd name="connsiteY3" fmla="*/ 57150 h 57150"/>
                <a:gd name="connsiteX4" fmla="*/ 28575 w 247650"/>
                <a:gd name="connsiteY4" fmla="*/ 57150 h 57150"/>
                <a:gd name="connsiteX5" fmla="*/ 0 w 247650"/>
                <a:gd name="connsiteY5" fmla="*/ 28575 h 57150"/>
                <a:gd name="connsiteX6" fmla="*/ 28575 w 24765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8575" y="0"/>
                  </a:moveTo>
                  <a:lnTo>
                    <a:pt x="219075" y="0"/>
                  </a:lnTo>
                  <a:cubicBezTo>
                    <a:pt x="235268" y="0"/>
                    <a:pt x="247650" y="12383"/>
                    <a:pt x="247650" y="28575"/>
                  </a:cubicBezTo>
                  <a:cubicBezTo>
                    <a:pt x="247650" y="44767"/>
                    <a:pt x="235268" y="57150"/>
                    <a:pt x="219075" y="57150"/>
                  </a:cubicBezTo>
                  <a:lnTo>
                    <a:pt x="28575" y="57150"/>
                  </a:lnTo>
                  <a:cubicBezTo>
                    <a:pt x="12382" y="57150"/>
                    <a:pt x="0" y="44767"/>
                    <a:pt x="0" y="28575"/>
                  </a:cubicBezTo>
                  <a:cubicBezTo>
                    <a:pt x="0" y="12383"/>
                    <a:pt x="12382" y="0"/>
                    <a:pt x="2857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0FBD117-A9B9-4057-B1DD-75A045676454}"/>
                </a:ext>
              </a:extLst>
            </p:cNvPr>
            <p:cNvSpPr/>
            <p:nvPr/>
          </p:nvSpPr>
          <p:spPr>
            <a:xfrm>
              <a:off x="6841971" y="3220966"/>
              <a:ext cx="247650" cy="57150"/>
            </a:xfrm>
            <a:custGeom>
              <a:avLst/>
              <a:gdLst>
                <a:gd name="connsiteX0" fmla="*/ 28575 w 247650"/>
                <a:gd name="connsiteY0" fmla="*/ 0 h 57150"/>
                <a:gd name="connsiteX1" fmla="*/ 219075 w 247650"/>
                <a:gd name="connsiteY1" fmla="*/ 0 h 57150"/>
                <a:gd name="connsiteX2" fmla="*/ 247650 w 247650"/>
                <a:gd name="connsiteY2" fmla="*/ 28575 h 57150"/>
                <a:gd name="connsiteX3" fmla="*/ 219075 w 247650"/>
                <a:gd name="connsiteY3" fmla="*/ 57150 h 57150"/>
                <a:gd name="connsiteX4" fmla="*/ 28575 w 247650"/>
                <a:gd name="connsiteY4" fmla="*/ 57150 h 57150"/>
                <a:gd name="connsiteX5" fmla="*/ 0 w 247650"/>
                <a:gd name="connsiteY5" fmla="*/ 28575 h 57150"/>
                <a:gd name="connsiteX6" fmla="*/ 28575 w 24765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8575" y="0"/>
                  </a:moveTo>
                  <a:lnTo>
                    <a:pt x="219075" y="0"/>
                  </a:lnTo>
                  <a:cubicBezTo>
                    <a:pt x="235268" y="0"/>
                    <a:pt x="247650" y="12383"/>
                    <a:pt x="247650" y="28575"/>
                  </a:cubicBezTo>
                  <a:cubicBezTo>
                    <a:pt x="247650" y="44767"/>
                    <a:pt x="235268" y="57150"/>
                    <a:pt x="219075" y="57150"/>
                  </a:cubicBezTo>
                  <a:lnTo>
                    <a:pt x="28575" y="57150"/>
                  </a:lnTo>
                  <a:cubicBezTo>
                    <a:pt x="12382" y="57150"/>
                    <a:pt x="0" y="44767"/>
                    <a:pt x="0" y="28575"/>
                  </a:cubicBezTo>
                  <a:cubicBezTo>
                    <a:pt x="0" y="12383"/>
                    <a:pt x="12382" y="0"/>
                    <a:pt x="2857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C9D30C8-368D-4664-83A0-AE1959361DA8}"/>
                </a:ext>
              </a:extLst>
            </p:cNvPr>
            <p:cNvSpPr/>
            <p:nvPr/>
          </p:nvSpPr>
          <p:spPr>
            <a:xfrm>
              <a:off x="6903883" y="3316216"/>
              <a:ext cx="123825" cy="57150"/>
            </a:xfrm>
            <a:custGeom>
              <a:avLst/>
              <a:gdLst>
                <a:gd name="connsiteX0" fmla="*/ 0 w 123825"/>
                <a:gd name="connsiteY0" fmla="*/ 0 h 57150"/>
                <a:gd name="connsiteX1" fmla="*/ 61913 w 123825"/>
                <a:gd name="connsiteY1" fmla="*/ 57150 h 57150"/>
                <a:gd name="connsiteX2" fmla="*/ 123825 w 123825"/>
                <a:gd name="connsiteY2" fmla="*/ 0 h 57150"/>
                <a:gd name="connsiteX3" fmla="*/ 0 w 123825"/>
                <a:gd name="connsiteY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57150">
                  <a:moveTo>
                    <a:pt x="0" y="0"/>
                  </a:moveTo>
                  <a:cubicBezTo>
                    <a:pt x="2857" y="32385"/>
                    <a:pt x="29527" y="57150"/>
                    <a:pt x="61913" y="57150"/>
                  </a:cubicBezTo>
                  <a:cubicBezTo>
                    <a:pt x="94298" y="57150"/>
                    <a:pt x="120968" y="32385"/>
                    <a:pt x="1238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7929F1C-C649-450B-A3CF-B400B3AA96D0}"/>
                </a:ext>
              </a:extLst>
            </p:cNvPr>
            <p:cNvSpPr/>
            <p:nvPr/>
          </p:nvSpPr>
          <p:spPr>
            <a:xfrm>
              <a:off x="6718146" y="2573266"/>
              <a:ext cx="495300" cy="514350"/>
            </a:xfrm>
            <a:custGeom>
              <a:avLst/>
              <a:gdLst>
                <a:gd name="connsiteX0" fmla="*/ 247650 w 495300"/>
                <a:gd name="connsiteY0" fmla="*/ 0 h 514350"/>
                <a:gd name="connsiteX1" fmla="*/ 247650 w 495300"/>
                <a:gd name="connsiteY1" fmla="*/ 0 h 514350"/>
                <a:gd name="connsiteX2" fmla="*/ 247650 w 495300"/>
                <a:gd name="connsiteY2" fmla="*/ 0 h 514350"/>
                <a:gd name="connsiteX3" fmla="*/ 0 w 495300"/>
                <a:gd name="connsiteY3" fmla="*/ 244793 h 514350"/>
                <a:gd name="connsiteX4" fmla="*/ 0 w 495300"/>
                <a:gd name="connsiteY4" fmla="*/ 253365 h 514350"/>
                <a:gd name="connsiteX5" fmla="*/ 17145 w 495300"/>
                <a:gd name="connsiteY5" fmla="*/ 339090 h 514350"/>
                <a:gd name="connsiteX6" fmla="*/ 60007 w 495300"/>
                <a:gd name="connsiteY6" fmla="*/ 409575 h 514350"/>
                <a:gd name="connsiteX7" fmla="*/ 118110 w 495300"/>
                <a:gd name="connsiteY7" fmla="*/ 503873 h 514350"/>
                <a:gd name="connsiteX8" fmla="*/ 135255 w 495300"/>
                <a:gd name="connsiteY8" fmla="*/ 514350 h 514350"/>
                <a:gd name="connsiteX9" fmla="*/ 360045 w 495300"/>
                <a:gd name="connsiteY9" fmla="*/ 514350 h 514350"/>
                <a:gd name="connsiteX10" fmla="*/ 377190 w 495300"/>
                <a:gd name="connsiteY10" fmla="*/ 503873 h 514350"/>
                <a:gd name="connsiteX11" fmla="*/ 435292 w 495300"/>
                <a:gd name="connsiteY11" fmla="*/ 409575 h 514350"/>
                <a:gd name="connsiteX12" fmla="*/ 478155 w 495300"/>
                <a:gd name="connsiteY12" fmla="*/ 339090 h 514350"/>
                <a:gd name="connsiteX13" fmla="*/ 495300 w 495300"/>
                <a:gd name="connsiteY13" fmla="*/ 253365 h 514350"/>
                <a:gd name="connsiteX14" fmla="*/ 495300 w 495300"/>
                <a:gd name="connsiteY14" fmla="*/ 244793 h 514350"/>
                <a:gd name="connsiteX15" fmla="*/ 247650 w 495300"/>
                <a:gd name="connsiteY15" fmla="*/ 0 h 514350"/>
                <a:gd name="connsiteX16" fmla="*/ 438150 w 495300"/>
                <a:gd name="connsiteY16" fmla="*/ 252413 h 514350"/>
                <a:gd name="connsiteX17" fmla="*/ 424815 w 495300"/>
                <a:gd name="connsiteY17" fmla="*/ 319088 h 514350"/>
                <a:gd name="connsiteX18" fmla="*/ 392430 w 495300"/>
                <a:gd name="connsiteY18" fmla="*/ 371475 h 514350"/>
                <a:gd name="connsiteX19" fmla="*/ 337185 w 495300"/>
                <a:gd name="connsiteY19" fmla="*/ 457200 h 514350"/>
                <a:gd name="connsiteX20" fmla="*/ 247650 w 495300"/>
                <a:gd name="connsiteY20" fmla="*/ 457200 h 514350"/>
                <a:gd name="connsiteX21" fmla="*/ 159068 w 495300"/>
                <a:gd name="connsiteY21" fmla="*/ 457200 h 514350"/>
                <a:gd name="connsiteX22" fmla="*/ 103823 w 495300"/>
                <a:gd name="connsiteY22" fmla="*/ 371475 h 514350"/>
                <a:gd name="connsiteX23" fmla="*/ 71438 w 495300"/>
                <a:gd name="connsiteY23" fmla="*/ 319088 h 514350"/>
                <a:gd name="connsiteX24" fmla="*/ 58103 w 495300"/>
                <a:gd name="connsiteY24" fmla="*/ 252413 h 514350"/>
                <a:gd name="connsiteX25" fmla="*/ 58103 w 495300"/>
                <a:gd name="connsiteY25" fmla="*/ 244793 h 514350"/>
                <a:gd name="connsiteX26" fmla="*/ 248602 w 495300"/>
                <a:gd name="connsiteY26" fmla="*/ 56197 h 514350"/>
                <a:gd name="connsiteX27" fmla="*/ 248602 w 495300"/>
                <a:gd name="connsiteY27" fmla="*/ 56197 h 514350"/>
                <a:gd name="connsiteX28" fmla="*/ 248602 w 495300"/>
                <a:gd name="connsiteY28" fmla="*/ 56197 h 514350"/>
                <a:gd name="connsiteX29" fmla="*/ 248602 w 495300"/>
                <a:gd name="connsiteY29" fmla="*/ 56197 h 514350"/>
                <a:gd name="connsiteX30" fmla="*/ 248602 w 495300"/>
                <a:gd name="connsiteY30" fmla="*/ 56197 h 514350"/>
                <a:gd name="connsiteX31" fmla="*/ 248602 w 495300"/>
                <a:gd name="connsiteY31" fmla="*/ 56197 h 514350"/>
                <a:gd name="connsiteX32" fmla="*/ 248602 w 495300"/>
                <a:gd name="connsiteY32" fmla="*/ 56197 h 514350"/>
                <a:gd name="connsiteX33" fmla="*/ 439103 w 495300"/>
                <a:gd name="connsiteY33" fmla="*/ 244793 h 514350"/>
                <a:gd name="connsiteX34" fmla="*/ 439103 w 495300"/>
                <a:gd name="connsiteY34" fmla="*/ 252413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95300" h="514350">
                  <a:moveTo>
                    <a:pt x="247650" y="0"/>
                  </a:moveTo>
                  <a:cubicBezTo>
                    <a:pt x="247650" y="0"/>
                    <a:pt x="247650" y="0"/>
                    <a:pt x="247650" y="0"/>
                  </a:cubicBezTo>
                  <a:cubicBezTo>
                    <a:pt x="247650" y="0"/>
                    <a:pt x="247650" y="0"/>
                    <a:pt x="247650" y="0"/>
                  </a:cubicBezTo>
                  <a:cubicBezTo>
                    <a:pt x="112395" y="952"/>
                    <a:pt x="2857" y="109538"/>
                    <a:pt x="0" y="244793"/>
                  </a:cubicBezTo>
                  <a:lnTo>
                    <a:pt x="0" y="253365"/>
                  </a:lnTo>
                  <a:cubicBezTo>
                    <a:pt x="953" y="282893"/>
                    <a:pt x="6668" y="311468"/>
                    <a:pt x="17145" y="339090"/>
                  </a:cubicBezTo>
                  <a:cubicBezTo>
                    <a:pt x="27622" y="364808"/>
                    <a:pt x="41910" y="388620"/>
                    <a:pt x="60007" y="409575"/>
                  </a:cubicBezTo>
                  <a:cubicBezTo>
                    <a:pt x="82868" y="434340"/>
                    <a:pt x="107632" y="482918"/>
                    <a:pt x="118110" y="503873"/>
                  </a:cubicBezTo>
                  <a:cubicBezTo>
                    <a:pt x="120968" y="510540"/>
                    <a:pt x="127635" y="514350"/>
                    <a:pt x="135255" y="514350"/>
                  </a:cubicBezTo>
                  <a:lnTo>
                    <a:pt x="360045" y="514350"/>
                  </a:lnTo>
                  <a:cubicBezTo>
                    <a:pt x="367665" y="514350"/>
                    <a:pt x="374333" y="510540"/>
                    <a:pt x="377190" y="503873"/>
                  </a:cubicBezTo>
                  <a:cubicBezTo>
                    <a:pt x="387668" y="482918"/>
                    <a:pt x="412433" y="434340"/>
                    <a:pt x="435292" y="409575"/>
                  </a:cubicBezTo>
                  <a:cubicBezTo>
                    <a:pt x="453390" y="388620"/>
                    <a:pt x="468630" y="364808"/>
                    <a:pt x="478155" y="339090"/>
                  </a:cubicBezTo>
                  <a:cubicBezTo>
                    <a:pt x="488633" y="311468"/>
                    <a:pt x="494348" y="282893"/>
                    <a:pt x="495300" y="253365"/>
                  </a:cubicBezTo>
                  <a:lnTo>
                    <a:pt x="495300" y="244793"/>
                  </a:lnTo>
                  <a:cubicBezTo>
                    <a:pt x="492442" y="109538"/>
                    <a:pt x="382905" y="952"/>
                    <a:pt x="247650" y="0"/>
                  </a:cubicBezTo>
                  <a:close/>
                  <a:moveTo>
                    <a:pt x="438150" y="252413"/>
                  </a:moveTo>
                  <a:cubicBezTo>
                    <a:pt x="437198" y="275273"/>
                    <a:pt x="432435" y="298133"/>
                    <a:pt x="424815" y="319088"/>
                  </a:cubicBezTo>
                  <a:cubicBezTo>
                    <a:pt x="417195" y="338138"/>
                    <a:pt x="406717" y="356235"/>
                    <a:pt x="392430" y="371475"/>
                  </a:cubicBezTo>
                  <a:cubicBezTo>
                    <a:pt x="370523" y="398145"/>
                    <a:pt x="351473" y="426720"/>
                    <a:pt x="337185" y="457200"/>
                  </a:cubicBezTo>
                  <a:lnTo>
                    <a:pt x="247650" y="457200"/>
                  </a:lnTo>
                  <a:lnTo>
                    <a:pt x="159068" y="457200"/>
                  </a:lnTo>
                  <a:cubicBezTo>
                    <a:pt x="143827" y="426720"/>
                    <a:pt x="124777" y="398145"/>
                    <a:pt x="103823" y="371475"/>
                  </a:cubicBezTo>
                  <a:cubicBezTo>
                    <a:pt x="90488" y="356235"/>
                    <a:pt x="79057" y="338138"/>
                    <a:pt x="71438" y="319088"/>
                  </a:cubicBezTo>
                  <a:cubicBezTo>
                    <a:pt x="62865" y="298133"/>
                    <a:pt x="59055" y="275273"/>
                    <a:pt x="58103" y="252413"/>
                  </a:cubicBezTo>
                  <a:lnTo>
                    <a:pt x="58103" y="244793"/>
                  </a:lnTo>
                  <a:cubicBezTo>
                    <a:pt x="60007" y="140970"/>
                    <a:pt x="144780" y="57150"/>
                    <a:pt x="248602" y="56197"/>
                  </a:cubicBezTo>
                  <a:lnTo>
                    <a:pt x="248602" y="56197"/>
                  </a:lnTo>
                  <a:lnTo>
                    <a:pt x="248602" y="56197"/>
                  </a:lnTo>
                  <a:cubicBezTo>
                    <a:pt x="248602" y="56197"/>
                    <a:pt x="248602" y="56197"/>
                    <a:pt x="248602" y="56197"/>
                  </a:cubicBezTo>
                  <a:cubicBezTo>
                    <a:pt x="248602" y="56197"/>
                    <a:pt x="248602" y="56197"/>
                    <a:pt x="248602" y="56197"/>
                  </a:cubicBezTo>
                  <a:lnTo>
                    <a:pt x="248602" y="56197"/>
                  </a:lnTo>
                  <a:lnTo>
                    <a:pt x="248602" y="56197"/>
                  </a:lnTo>
                  <a:cubicBezTo>
                    <a:pt x="352425" y="57150"/>
                    <a:pt x="437198" y="140018"/>
                    <a:pt x="439103" y="244793"/>
                  </a:cubicBezTo>
                  <a:lnTo>
                    <a:pt x="439103" y="252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3" name="Graphic 13" descr="Research">
            <a:extLst>
              <a:ext uri="{FF2B5EF4-FFF2-40B4-BE49-F238E27FC236}">
                <a16:creationId xmlns:a16="http://schemas.microsoft.com/office/drawing/2014/main" id="{1AC7743A-FC3C-4342-9A11-B7D45D2F8EA5}"/>
              </a:ext>
            </a:extLst>
          </p:cNvPr>
          <p:cNvGrpSpPr/>
          <p:nvPr/>
        </p:nvGrpSpPr>
        <p:grpSpPr>
          <a:xfrm>
            <a:off x="3029416" y="2516116"/>
            <a:ext cx="914400" cy="914400"/>
            <a:chOff x="3029416" y="2516116"/>
            <a:chExt cx="914400" cy="914400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368A011-9F84-4193-9C77-26C4EE3103EE}"/>
                </a:ext>
              </a:extLst>
            </p:cNvPr>
            <p:cNvSpPr/>
            <p:nvPr/>
          </p:nvSpPr>
          <p:spPr>
            <a:xfrm>
              <a:off x="3103705" y="2595168"/>
              <a:ext cx="753670" cy="754623"/>
            </a:xfrm>
            <a:custGeom>
              <a:avLst/>
              <a:gdLst>
                <a:gd name="connsiteX0" fmla="*/ 616273 w 753670"/>
                <a:gd name="connsiteY0" fmla="*/ 521975 h 754623"/>
                <a:gd name="connsiteX1" fmla="*/ 557218 w 753670"/>
                <a:gd name="connsiteY1" fmla="*/ 503878 h 754623"/>
                <a:gd name="connsiteX2" fmla="*/ 514355 w 753670"/>
                <a:gd name="connsiteY2" fmla="*/ 461968 h 754623"/>
                <a:gd name="connsiteX3" fmla="*/ 573410 w 753670"/>
                <a:gd name="connsiteY3" fmla="*/ 288613 h 754623"/>
                <a:gd name="connsiteX4" fmla="*/ 287660 w 753670"/>
                <a:gd name="connsiteY4" fmla="*/ 5 h 754623"/>
                <a:gd name="connsiteX5" fmla="*/ 5 w 753670"/>
                <a:gd name="connsiteY5" fmla="*/ 285755 h 754623"/>
                <a:gd name="connsiteX6" fmla="*/ 285755 w 753670"/>
                <a:gd name="connsiteY6" fmla="*/ 573410 h 754623"/>
                <a:gd name="connsiteX7" fmla="*/ 461015 w 753670"/>
                <a:gd name="connsiteY7" fmla="*/ 514355 h 754623"/>
                <a:gd name="connsiteX8" fmla="*/ 502925 w 753670"/>
                <a:gd name="connsiteY8" fmla="*/ 556265 h 754623"/>
                <a:gd name="connsiteX9" fmla="*/ 521023 w 753670"/>
                <a:gd name="connsiteY9" fmla="*/ 616273 h 754623"/>
                <a:gd name="connsiteX10" fmla="*/ 640085 w 753670"/>
                <a:gd name="connsiteY10" fmla="*/ 735335 h 754623"/>
                <a:gd name="connsiteX11" fmla="*/ 734383 w 753670"/>
                <a:gd name="connsiteY11" fmla="*/ 735335 h 754623"/>
                <a:gd name="connsiteX12" fmla="*/ 734383 w 753670"/>
                <a:gd name="connsiteY12" fmla="*/ 641038 h 754623"/>
                <a:gd name="connsiteX13" fmla="*/ 616273 w 753670"/>
                <a:gd name="connsiteY13" fmla="*/ 521975 h 754623"/>
                <a:gd name="connsiteX14" fmla="*/ 287660 w 753670"/>
                <a:gd name="connsiteY14" fmla="*/ 516260 h 754623"/>
                <a:gd name="connsiteX15" fmla="*/ 59060 w 753670"/>
                <a:gd name="connsiteY15" fmla="*/ 287660 h 754623"/>
                <a:gd name="connsiteX16" fmla="*/ 287660 w 753670"/>
                <a:gd name="connsiteY16" fmla="*/ 59060 h 754623"/>
                <a:gd name="connsiteX17" fmla="*/ 516260 w 753670"/>
                <a:gd name="connsiteY17" fmla="*/ 287660 h 754623"/>
                <a:gd name="connsiteX18" fmla="*/ 287660 w 753670"/>
                <a:gd name="connsiteY18" fmla="*/ 516260 h 75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53670" h="754623">
                  <a:moveTo>
                    <a:pt x="616273" y="521975"/>
                  </a:moveTo>
                  <a:cubicBezTo>
                    <a:pt x="601033" y="506735"/>
                    <a:pt x="578173" y="499115"/>
                    <a:pt x="557218" y="503878"/>
                  </a:cubicBezTo>
                  <a:lnTo>
                    <a:pt x="514355" y="461968"/>
                  </a:lnTo>
                  <a:cubicBezTo>
                    <a:pt x="552455" y="412438"/>
                    <a:pt x="573410" y="351478"/>
                    <a:pt x="573410" y="288613"/>
                  </a:cubicBezTo>
                  <a:cubicBezTo>
                    <a:pt x="574363" y="129545"/>
                    <a:pt x="445775" y="958"/>
                    <a:pt x="287660" y="5"/>
                  </a:cubicBezTo>
                  <a:cubicBezTo>
                    <a:pt x="129545" y="-947"/>
                    <a:pt x="958" y="127640"/>
                    <a:pt x="5" y="285755"/>
                  </a:cubicBezTo>
                  <a:cubicBezTo>
                    <a:pt x="-947" y="443870"/>
                    <a:pt x="127640" y="572458"/>
                    <a:pt x="285755" y="573410"/>
                  </a:cubicBezTo>
                  <a:cubicBezTo>
                    <a:pt x="348620" y="573410"/>
                    <a:pt x="410533" y="552455"/>
                    <a:pt x="461015" y="514355"/>
                  </a:cubicBezTo>
                  <a:lnTo>
                    <a:pt x="502925" y="556265"/>
                  </a:lnTo>
                  <a:cubicBezTo>
                    <a:pt x="499115" y="578173"/>
                    <a:pt x="505783" y="600080"/>
                    <a:pt x="521023" y="616273"/>
                  </a:cubicBezTo>
                  <a:lnTo>
                    <a:pt x="640085" y="735335"/>
                  </a:lnTo>
                  <a:cubicBezTo>
                    <a:pt x="665803" y="761053"/>
                    <a:pt x="708665" y="761053"/>
                    <a:pt x="734383" y="735335"/>
                  </a:cubicBezTo>
                  <a:cubicBezTo>
                    <a:pt x="760100" y="709618"/>
                    <a:pt x="760100" y="666755"/>
                    <a:pt x="734383" y="641038"/>
                  </a:cubicBezTo>
                  <a:lnTo>
                    <a:pt x="616273" y="521975"/>
                  </a:lnTo>
                  <a:close/>
                  <a:moveTo>
                    <a:pt x="287660" y="516260"/>
                  </a:moveTo>
                  <a:cubicBezTo>
                    <a:pt x="160978" y="516260"/>
                    <a:pt x="59060" y="414343"/>
                    <a:pt x="59060" y="287660"/>
                  </a:cubicBezTo>
                  <a:cubicBezTo>
                    <a:pt x="59060" y="160978"/>
                    <a:pt x="160978" y="59060"/>
                    <a:pt x="287660" y="59060"/>
                  </a:cubicBezTo>
                  <a:cubicBezTo>
                    <a:pt x="414343" y="59060"/>
                    <a:pt x="516260" y="160978"/>
                    <a:pt x="516260" y="287660"/>
                  </a:cubicBezTo>
                  <a:cubicBezTo>
                    <a:pt x="516260" y="413390"/>
                    <a:pt x="413390" y="516260"/>
                    <a:pt x="287660" y="51626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11B5FDA-783A-4F72-8725-D16B48D82B75}"/>
                </a:ext>
              </a:extLst>
            </p:cNvPr>
            <p:cNvSpPr/>
            <p:nvPr/>
          </p:nvSpPr>
          <p:spPr>
            <a:xfrm>
              <a:off x="3186578" y="2736731"/>
              <a:ext cx="410527" cy="301354"/>
            </a:xfrm>
            <a:custGeom>
              <a:avLst/>
              <a:gdLst>
                <a:gd name="connsiteX0" fmla="*/ 409575 w 410527"/>
                <a:gd name="connsiteY0" fmla="*/ 131810 h 301354"/>
                <a:gd name="connsiteX1" fmla="*/ 355283 w 410527"/>
                <a:gd name="connsiteY1" fmla="*/ 131810 h 301354"/>
                <a:gd name="connsiteX2" fmla="*/ 342900 w 410527"/>
                <a:gd name="connsiteY2" fmla="*/ 139430 h 301354"/>
                <a:gd name="connsiteX3" fmla="*/ 306705 w 410527"/>
                <a:gd name="connsiteY3" fmla="*/ 178483 h 301354"/>
                <a:gd name="connsiteX4" fmla="*/ 276225 w 410527"/>
                <a:gd name="connsiteY4" fmla="*/ 72755 h 301354"/>
                <a:gd name="connsiteX5" fmla="*/ 255270 w 410527"/>
                <a:gd name="connsiteY5" fmla="*/ 61325 h 301354"/>
                <a:gd name="connsiteX6" fmla="*/ 243840 w 410527"/>
                <a:gd name="connsiteY6" fmla="*/ 71803 h 301354"/>
                <a:gd name="connsiteX7" fmla="*/ 186690 w 410527"/>
                <a:gd name="connsiteY7" fmla="*/ 223250 h 301354"/>
                <a:gd name="connsiteX8" fmla="*/ 147638 w 410527"/>
                <a:gd name="connsiteY8" fmla="*/ 13700 h 301354"/>
                <a:gd name="connsiteX9" fmla="*/ 128588 w 410527"/>
                <a:gd name="connsiteY9" fmla="*/ 365 h 301354"/>
                <a:gd name="connsiteX10" fmla="*/ 115253 w 410527"/>
                <a:gd name="connsiteY10" fmla="*/ 11795 h 301354"/>
                <a:gd name="connsiteX11" fmla="*/ 74295 w 410527"/>
                <a:gd name="connsiteY11" fmla="*/ 131810 h 301354"/>
                <a:gd name="connsiteX12" fmla="*/ 0 w 410527"/>
                <a:gd name="connsiteY12" fmla="*/ 131810 h 301354"/>
                <a:gd name="connsiteX13" fmla="*/ 0 w 410527"/>
                <a:gd name="connsiteY13" fmla="*/ 169910 h 301354"/>
                <a:gd name="connsiteX14" fmla="*/ 86678 w 410527"/>
                <a:gd name="connsiteY14" fmla="*/ 169910 h 301354"/>
                <a:gd name="connsiteX15" fmla="*/ 102870 w 410527"/>
                <a:gd name="connsiteY15" fmla="*/ 155623 h 301354"/>
                <a:gd name="connsiteX16" fmla="*/ 126682 w 410527"/>
                <a:gd name="connsiteY16" fmla="*/ 83232 h 301354"/>
                <a:gd name="connsiteX17" fmla="*/ 164783 w 410527"/>
                <a:gd name="connsiteY17" fmla="*/ 288020 h 301354"/>
                <a:gd name="connsiteX18" fmla="*/ 180023 w 410527"/>
                <a:gd name="connsiteY18" fmla="*/ 301355 h 301354"/>
                <a:gd name="connsiteX19" fmla="*/ 181927 w 410527"/>
                <a:gd name="connsiteY19" fmla="*/ 301355 h 301354"/>
                <a:gd name="connsiteX20" fmla="*/ 198120 w 410527"/>
                <a:gd name="connsiteY20" fmla="*/ 290878 h 301354"/>
                <a:gd name="connsiteX21" fmla="*/ 259080 w 410527"/>
                <a:gd name="connsiteY21" fmla="*/ 130858 h 301354"/>
                <a:gd name="connsiteX22" fmla="*/ 283845 w 410527"/>
                <a:gd name="connsiteY22" fmla="*/ 216583 h 301354"/>
                <a:gd name="connsiteX23" fmla="*/ 304800 w 410527"/>
                <a:gd name="connsiteY23" fmla="*/ 228012 h 301354"/>
                <a:gd name="connsiteX24" fmla="*/ 312420 w 410527"/>
                <a:gd name="connsiteY24" fmla="*/ 223250 h 301354"/>
                <a:gd name="connsiteX25" fmla="*/ 363855 w 410527"/>
                <a:gd name="connsiteY25" fmla="*/ 169910 h 301354"/>
                <a:gd name="connsiteX26" fmla="*/ 410528 w 410527"/>
                <a:gd name="connsiteY26" fmla="*/ 169910 h 301354"/>
                <a:gd name="connsiteX27" fmla="*/ 410528 w 410527"/>
                <a:gd name="connsiteY27" fmla="*/ 131810 h 30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10527" h="301354">
                  <a:moveTo>
                    <a:pt x="409575" y="131810"/>
                  </a:moveTo>
                  <a:lnTo>
                    <a:pt x="355283" y="131810"/>
                  </a:lnTo>
                  <a:cubicBezTo>
                    <a:pt x="350520" y="132762"/>
                    <a:pt x="345758" y="135620"/>
                    <a:pt x="342900" y="139430"/>
                  </a:cubicBezTo>
                  <a:lnTo>
                    <a:pt x="306705" y="178483"/>
                  </a:lnTo>
                  <a:lnTo>
                    <a:pt x="276225" y="72755"/>
                  </a:lnTo>
                  <a:cubicBezTo>
                    <a:pt x="273368" y="64182"/>
                    <a:pt x="263843" y="58467"/>
                    <a:pt x="255270" y="61325"/>
                  </a:cubicBezTo>
                  <a:cubicBezTo>
                    <a:pt x="250508" y="63230"/>
                    <a:pt x="245745" y="66088"/>
                    <a:pt x="243840" y="71803"/>
                  </a:cubicBezTo>
                  <a:lnTo>
                    <a:pt x="186690" y="223250"/>
                  </a:lnTo>
                  <a:lnTo>
                    <a:pt x="147638" y="13700"/>
                  </a:lnTo>
                  <a:cubicBezTo>
                    <a:pt x="145733" y="4175"/>
                    <a:pt x="137160" y="-1540"/>
                    <a:pt x="128588" y="365"/>
                  </a:cubicBezTo>
                  <a:cubicBezTo>
                    <a:pt x="122873" y="1317"/>
                    <a:pt x="118110" y="6080"/>
                    <a:pt x="115253" y="11795"/>
                  </a:cubicBezTo>
                  <a:lnTo>
                    <a:pt x="74295" y="131810"/>
                  </a:lnTo>
                  <a:lnTo>
                    <a:pt x="0" y="131810"/>
                  </a:lnTo>
                  <a:lnTo>
                    <a:pt x="0" y="169910"/>
                  </a:lnTo>
                  <a:lnTo>
                    <a:pt x="86678" y="169910"/>
                  </a:lnTo>
                  <a:cubicBezTo>
                    <a:pt x="94298" y="168958"/>
                    <a:pt x="100965" y="163242"/>
                    <a:pt x="102870" y="155623"/>
                  </a:cubicBezTo>
                  <a:lnTo>
                    <a:pt x="126682" y="83232"/>
                  </a:lnTo>
                  <a:lnTo>
                    <a:pt x="164783" y="288020"/>
                  </a:lnTo>
                  <a:cubicBezTo>
                    <a:pt x="165735" y="295640"/>
                    <a:pt x="172402" y="301355"/>
                    <a:pt x="180023" y="301355"/>
                  </a:cubicBezTo>
                  <a:lnTo>
                    <a:pt x="181927" y="301355"/>
                  </a:lnTo>
                  <a:cubicBezTo>
                    <a:pt x="188595" y="301355"/>
                    <a:pt x="195263" y="297545"/>
                    <a:pt x="198120" y="290878"/>
                  </a:cubicBezTo>
                  <a:lnTo>
                    <a:pt x="259080" y="130858"/>
                  </a:lnTo>
                  <a:lnTo>
                    <a:pt x="283845" y="216583"/>
                  </a:lnTo>
                  <a:cubicBezTo>
                    <a:pt x="286703" y="225155"/>
                    <a:pt x="295275" y="230870"/>
                    <a:pt x="304800" y="228012"/>
                  </a:cubicBezTo>
                  <a:cubicBezTo>
                    <a:pt x="307658" y="227060"/>
                    <a:pt x="310515" y="225155"/>
                    <a:pt x="312420" y="223250"/>
                  </a:cubicBezTo>
                  <a:lnTo>
                    <a:pt x="363855" y="169910"/>
                  </a:lnTo>
                  <a:lnTo>
                    <a:pt x="410528" y="169910"/>
                  </a:lnTo>
                  <a:lnTo>
                    <a:pt x="410528" y="1318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862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00150CFD-02F5-4A9B-877B-97357DCFB937}"/>
              </a:ext>
            </a:extLst>
          </p:cNvPr>
          <p:cNvSpPr/>
          <p:nvPr/>
        </p:nvSpPr>
        <p:spPr>
          <a:xfrm>
            <a:off x="983355" y="2046809"/>
            <a:ext cx="1526402" cy="501497"/>
          </a:xfrm>
          <a:custGeom>
            <a:avLst/>
            <a:gdLst>
              <a:gd name="connsiteX0" fmla="*/ 0 w 1526402"/>
              <a:gd name="connsiteY0" fmla="*/ 0 h 501497"/>
              <a:gd name="connsiteX1" fmla="*/ 1526402 w 1526402"/>
              <a:gd name="connsiteY1" fmla="*/ 0 h 501497"/>
              <a:gd name="connsiteX2" fmla="*/ 1526402 w 1526402"/>
              <a:gd name="connsiteY2" fmla="*/ 390620 h 501497"/>
              <a:gd name="connsiteX3" fmla="*/ 1415526 w 1526402"/>
              <a:gd name="connsiteY3" fmla="*/ 501497 h 501497"/>
              <a:gd name="connsiteX4" fmla="*/ 1270589 w 1526402"/>
              <a:gd name="connsiteY4" fmla="*/ 420485 h 501497"/>
              <a:gd name="connsiteX5" fmla="*/ 763201 w 1526402"/>
              <a:gd name="connsiteY5" fmla="*/ 130533 h 501497"/>
              <a:gd name="connsiteX6" fmla="*/ 255814 w 1526402"/>
              <a:gd name="connsiteY6" fmla="*/ 420485 h 501497"/>
              <a:gd name="connsiteX7" fmla="*/ 115116 w 1526402"/>
              <a:gd name="connsiteY7" fmla="*/ 501497 h 501497"/>
              <a:gd name="connsiteX8" fmla="*/ 110876 w 1526402"/>
              <a:gd name="connsiteY8" fmla="*/ 501497 h 501497"/>
              <a:gd name="connsiteX9" fmla="*/ 0 w 1526402"/>
              <a:gd name="connsiteY9" fmla="*/ 390620 h 50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6402" h="501497">
                <a:moveTo>
                  <a:pt x="0" y="0"/>
                </a:moveTo>
                <a:lnTo>
                  <a:pt x="1526402" y="0"/>
                </a:lnTo>
                <a:lnTo>
                  <a:pt x="1526402" y="390620"/>
                </a:lnTo>
                <a:cubicBezTo>
                  <a:pt x="1526402" y="454583"/>
                  <a:pt x="1475239" y="501497"/>
                  <a:pt x="1415526" y="501497"/>
                </a:cubicBezTo>
                <a:cubicBezTo>
                  <a:pt x="1355883" y="501497"/>
                  <a:pt x="1300410" y="471633"/>
                  <a:pt x="1270589" y="420485"/>
                </a:cubicBezTo>
                <a:cubicBezTo>
                  <a:pt x="1168263" y="245701"/>
                  <a:pt x="980643" y="130533"/>
                  <a:pt x="763201" y="130533"/>
                </a:cubicBezTo>
                <a:cubicBezTo>
                  <a:pt x="545760" y="130533"/>
                  <a:pt x="358139" y="245701"/>
                  <a:pt x="255814" y="420485"/>
                </a:cubicBezTo>
                <a:cubicBezTo>
                  <a:pt x="225992" y="471633"/>
                  <a:pt x="174830" y="501497"/>
                  <a:pt x="115116" y="501497"/>
                </a:cubicBezTo>
                <a:lnTo>
                  <a:pt x="110876" y="501497"/>
                </a:lnTo>
                <a:cubicBezTo>
                  <a:pt x="51163" y="501497"/>
                  <a:pt x="0" y="450349"/>
                  <a:pt x="0" y="39062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8559978-60B4-47BF-8344-32C78211E462}"/>
              </a:ext>
            </a:extLst>
          </p:cNvPr>
          <p:cNvSpPr/>
          <p:nvPr/>
        </p:nvSpPr>
        <p:spPr>
          <a:xfrm>
            <a:off x="2723132" y="2046809"/>
            <a:ext cx="1526402" cy="501497"/>
          </a:xfrm>
          <a:custGeom>
            <a:avLst/>
            <a:gdLst>
              <a:gd name="connsiteX0" fmla="*/ 0 w 1526402"/>
              <a:gd name="connsiteY0" fmla="*/ 0 h 501497"/>
              <a:gd name="connsiteX1" fmla="*/ 1526402 w 1526402"/>
              <a:gd name="connsiteY1" fmla="*/ 0 h 501497"/>
              <a:gd name="connsiteX2" fmla="*/ 1526402 w 1526402"/>
              <a:gd name="connsiteY2" fmla="*/ 390620 h 501497"/>
              <a:gd name="connsiteX3" fmla="*/ 1415526 w 1526402"/>
              <a:gd name="connsiteY3" fmla="*/ 501497 h 501497"/>
              <a:gd name="connsiteX4" fmla="*/ 1270589 w 1526402"/>
              <a:gd name="connsiteY4" fmla="*/ 420485 h 501497"/>
              <a:gd name="connsiteX5" fmla="*/ 763201 w 1526402"/>
              <a:gd name="connsiteY5" fmla="*/ 130533 h 501497"/>
              <a:gd name="connsiteX6" fmla="*/ 255814 w 1526402"/>
              <a:gd name="connsiteY6" fmla="*/ 420485 h 501497"/>
              <a:gd name="connsiteX7" fmla="*/ 115116 w 1526402"/>
              <a:gd name="connsiteY7" fmla="*/ 501497 h 501497"/>
              <a:gd name="connsiteX8" fmla="*/ 110876 w 1526402"/>
              <a:gd name="connsiteY8" fmla="*/ 501497 h 501497"/>
              <a:gd name="connsiteX9" fmla="*/ 0 w 1526402"/>
              <a:gd name="connsiteY9" fmla="*/ 390620 h 50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6402" h="501497">
                <a:moveTo>
                  <a:pt x="0" y="0"/>
                </a:moveTo>
                <a:lnTo>
                  <a:pt x="1526402" y="0"/>
                </a:lnTo>
                <a:lnTo>
                  <a:pt x="1526402" y="390620"/>
                </a:lnTo>
                <a:cubicBezTo>
                  <a:pt x="1526402" y="454583"/>
                  <a:pt x="1475239" y="501497"/>
                  <a:pt x="1415526" y="501497"/>
                </a:cubicBezTo>
                <a:cubicBezTo>
                  <a:pt x="1355883" y="501497"/>
                  <a:pt x="1300410" y="471633"/>
                  <a:pt x="1270589" y="420485"/>
                </a:cubicBezTo>
                <a:cubicBezTo>
                  <a:pt x="1168263" y="245701"/>
                  <a:pt x="980643" y="130533"/>
                  <a:pt x="763201" y="130533"/>
                </a:cubicBezTo>
                <a:cubicBezTo>
                  <a:pt x="545760" y="130533"/>
                  <a:pt x="358139" y="245701"/>
                  <a:pt x="255814" y="420485"/>
                </a:cubicBezTo>
                <a:cubicBezTo>
                  <a:pt x="225992" y="471633"/>
                  <a:pt x="174830" y="501497"/>
                  <a:pt x="115116" y="501497"/>
                </a:cubicBezTo>
                <a:lnTo>
                  <a:pt x="110876" y="501497"/>
                </a:lnTo>
                <a:cubicBezTo>
                  <a:pt x="51163" y="501497"/>
                  <a:pt x="0" y="450349"/>
                  <a:pt x="0" y="39062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E2036F81-4E5E-43E1-A78D-89AF7EDD63F7}"/>
              </a:ext>
            </a:extLst>
          </p:cNvPr>
          <p:cNvSpPr/>
          <p:nvPr/>
        </p:nvSpPr>
        <p:spPr>
          <a:xfrm>
            <a:off x="4462909" y="2046809"/>
            <a:ext cx="1526402" cy="501497"/>
          </a:xfrm>
          <a:custGeom>
            <a:avLst/>
            <a:gdLst>
              <a:gd name="connsiteX0" fmla="*/ 0 w 1526402"/>
              <a:gd name="connsiteY0" fmla="*/ 0 h 501497"/>
              <a:gd name="connsiteX1" fmla="*/ 1526402 w 1526402"/>
              <a:gd name="connsiteY1" fmla="*/ 0 h 501497"/>
              <a:gd name="connsiteX2" fmla="*/ 1526402 w 1526402"/>
              <a:gd name="connsiteY2" fmla="*/ 390620 h 501497"/>
              <a:gd name="connsiteX3" fmla="*/ 1415526 w 1526402"/>
              <a:gd name="connsiteY3" fmla="*/ 501497 h 501497"/>
              <a:gd name="connsiteX4" fmla="*/ 1270589 w 1526402"/>
              <a:gd name="connsiteY4" fmla="*/ 420485 h 501497"/>
              <a:gd name="connsiteX5" fmla="*/ 763201 w 1526402"/>
              <a:gd name="connsiteY5" fmla="*/ 130533 h 501497"/>
              <a:gd name="connsiteX6" fmla="*/ 255814 w 1526402"/>
              <a:gd name="connsiteY6" fmla="*/ 420485 h 501497"/>
              <a:gd name="connsiteX7" fmla="*/ 115116 w 1526402"/>
              <a:gd name="connsiteY7" fmla="*/ 501497 h 501497"/>
              <a:gd name="connsiteX8" fmla="*/ 110876 w 1526402"/>
              <a:gd name="connsiteY8" fmla="*/ 501497 h 501497"/>
              <a:gd name="connsiteX9" fmla="*/ 0 w 1526402"/>
              <a:gd name="connsiteY9" fmla="*/ 390620 h 50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6402" h="501497">
                <a:moveTo>
                  <a:pt x="0" y="0"/>
                </a:moveTo>
                <a:lnTo>
                  <a:pt x="1526402" y="0"/>
                </a:lnTo>
                <a:lnTo>
                  <a:pt x="1526402" y="390620"/>
                </a:lnTo>
                <a:cubicBezTo>
                  <a:pt x="1526402" y="454583"/>
                  <a:pt x="1475239" y="501497"/>
                  <a:pt x="1415526" y="501497"/>
                </a:cubicBezTo>
                <a:cubicBezTo>
                  <a:pt x="1355883" y="501497"/>
                  <a:pt x="1300410" y="471633"/>
                  <a:pt x="1270589" y="420485"/>
                </a:cubicBezTo>
                <a:cubicBezTo>
                  <a:pt x="1168263" y="245701"/>
                  <a:pt x="980643" y="130533"/>
                  <a:pt x="763201" y="130533"/>
                </a:cubicBezTo>
                <a:cubicBezTo>
                  <a:pt x="545760" y="130533"/>
                  <a:pt x="358139" y="245701"/>
                  <a:pt x="255814" y="420485"/>
                </a:cubicBezTo>
                <a:cubicBezTo>
                  <a:pt x="225992" y="471633"/>
                  <a:pt x="174830" y="501497"/>
                  <a:pt x="115116" y="501497"/>
                </a:cubicBezTo>
                <a:lnTo>
                  <a:pt x="110876" y="501497"/>
                </a:lnTo>
                <a:cubicBezTo>
                  <a:pt x="51163" y="501497"/>
                  <a:pt x="0" y="450349"/>
                  <a:pt x="0" y="39062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4332E4FA-C416-44DE-9C62-590B498E5377}"/>
              </a:ext>
            </a:extLst>
          </p:cNvPr>
          <p:cNvSpPr/>
          <p:nvPr/>
        </p:nvSpPr>
        <p:spPr>
          <a:xfrm>
            <a:off x="6202686" y="2046809"/>
            <a:ext cx="1526402" cy="501497"/>
          </a:xfrm>
          <a:custGeom>
            <a:avLst/>
            <a:gdLst>
              <a:gd name="connsiteX0" fmla="*/ 0 w 1526402"/>
              <a:gd name="connsiteY0" fmla="*/ 0 h 501497"/>
              <a:gd name="connsiteX1" fmla="*/ 1526402 w 1526402"/>
              <a:gd name="connsiteY1" fmla="*/ 0 h 501497"/>
              <a:gd name="connsiteX2" fmla="*/ 1526402 w 1526402"/>
              <a:gd name="connsiteY2" fmla="*/ 390620 h 501497"/>
              <a:gd name="connsiteX3" fmla="*/ 1415526 w 1526402"/>
              <a:gd name="connsiteY3" fmla="*/ 501497 h 501497"/>
              <a:gd name="connsiteX4" fmla="*/ 1270589 w 1526402"/>
              <a:gd name="connsiteY4" fmla="*/ 420485 h 501497"/>
              <a:gd name="connsiteX5" fmla="*/ 763201 w 1526402"/>
              <a:gd name="connsiteY5" fmla="*/ 130533 h 501497"/>
              <a:gd name="connsiteX6" fmla="*/ 255814 w 1526402"/>
              <a:gd name="connsiteY6" fmla="*/ 420485 h 501497"/>
              <a:gd name="connsiteX7" fmla="*/ 115116 w 1526402"/>
              <a:gd name="connsiteY7" fmla="*/ 501497 h 501497"/>
              <a:gd name="connsiteX8" fmla="*/ 110876 w 1526402"/>
              <a:gd name="connsiteY8" fmla="*/ 501497 h 501497"/>
              <a:gd name="connsiteX9" fmla="*/ 0 w 1526402"/>
              <a:gd name="connsiteY9" fmla="*/ 390620 h 50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6402" h="501497">
                <a:moveTo>
                  <a:pt x="0" y="0"/>
                </a:moveTo>
                <a:lnTo>
                  <a:pt x="1526402" y="0"/>
                </a:lnTo>
                <a:lnTo>
                  <a:pt x="1526402" y="390620"/>
                </a:lnTo>
                <a:cubicBezTo>
                  <a:pt x="1526402" y="454583"/>
                  <a:pt x="1475239" y="501497"/>
                  <a:pt x="1415526" y="501497"/>
                </a:cubicBezTo>
                <a:cubicBezTo>
                  <a:pt x="1355883" y="501497"/>
                  <a:pt x="1300410" y="471633"/>
                  <a:pt x="1270589" y="420485"/>
                </a:cubicBezTo>
                <a:cubicBezTo>
                  <a:pt x="1168263" y="245701"/>
                  <a:pt x="980643" y="130533"/>
                  <a:pt x="763201" y="130533"/>
                </a:cubicBezTo>
                <a:cubicBezTo>
                  <a:pt x="545760" y="130533"/>
                  <a:pt x="358139" y="245701"/>
                  <a:pt x="255814" y="420485"/>
                </a:cubicBezTo>
                <a:cubicBezTo>
                  <a:pt x="225992" y="471633"/>
                  <a:pt x="174830" y="501497"/>
                  <a:pt x="115116" y="501497"/>
                </a:cubicBezTo>
                <a:lnTo>
                  <a:pt x="110876" y="501497"/>
                </a:lnTo>
                <a:cubicBezTo>
                  <a:pt x="51163" y="501497"/>
                  <a:pt x="0" y="450349"/>
                  <a:pt x="0" y="39062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B847A49E-A7A3-4FB1-B012-DD07EE548716}"/>
              </a:ext>
            </a:extLst>
          </p:cNvPr>
          <p:cNvSpPr/>
          <p:nvPr/>
        </p:nvSpPr>
        <p:spPr>
          <a:xfrm>
            <a:off x="7942463" y="2046809"/>
            <a:ext cx="1526402" cy="501497"/>
          </a:xfrm>
          <a:custGeom>
            <a:avLst/>
            <a:gdLst>
              <a:gd name="connsiteX0" fmla="*/ 0 w 1526402"/>
              <a:gd name="connsiteY0" fmla="*/ 0 h 501497"/>
              <a:gd name="connsiteX1" fmla="*/ 1526402 w 1526402"/>
              <a:gd name="connsiteY1" fmla="*/ 0 h 501497"/>
              <a:gd name="connsiteX2" fmla="*/ 1526402 w 1526402"/>
              <a:gd name="connsiteY2" fmla="*/ 390620 h 501497"/>
              <a:gd name="connsiteX3" fmla="*/ 1415526 w 1526402"/>
              <a:gd name="connsiteY3" fmla="*/ 501497 h 501497"/>
              <a:gd name="connsiteX4" fmla="*/ 1270589 w 1526402"/>
              <a:gd name="connsiteY4" fmla="*/ 420485 h 501497"/>
              <a:gd name="connsiteX5" fmla="*/ 763201 w 1526402"/>
              <a:gd name="connsiteY5" fmla="*/ 130533 h 501497"/>
              <a:gd name="connsiteX6" fmla="*/ 255814 w 1526402"/>
              <a:gd name="connsiteY6" fmla="*/ 420485 h 501497"/>
              <a:gd name="connsiteX7" fmla="*/ 115116 w 1526402"/>
              <a:gd name="connsiteY7" fmla="*/ 501497 h 501497"/>
              <a:gd name="connsiteX8" fmla="*/ 110876 w 1526402"/>
              <a:gd name="connsiteY8" fmla="*/ 501497 h 501497"/>
              <a:gd name="connsiteX9" fmla="*/ 0 w 1526402"/>
              <a:gd name="connsiteY9" fmla="*/ 390620 h 50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6402" h="501497">
                <a:moveTo>
                  <a:pt x="0" y="0"/>
                </a:moveTo>
                <a:lnTo>
                  <a:pt x="1526402" y="0"/>
                </a:lnTo>
                <a:lnTo>
                  <a:pt x="1526402" y="390620"/>
                </a:lnTo>
                <a:cubicBezTo>
                  <a:pt x="1526402" y="454583"/>
                  <a:pt x="1475239" y="501497"/>
                  <a:pt x="1415526" y="501497"/>
                </a:cubicBezTo>
                <a:cubicBezTo>
                  <a:pt x="1355883" y="501497"/>
                  <a:pt x="1300410" y="471633"/>
                  <a:pt x="1270589" y="420485"/>
                </a:cubicBezTo>
                <a:cubicBezTo>
                  <a:pt x="1168263" y="245701"/>
                  <a:pt x="980643" y="130533"/>
                  <a:pt x="763201" y="130533"/>
                </a:cubicBezTo>
                <a:cubicBezTo>
                  <a:pt x="545760" y="130533"/>
                  <a:pt x="358139" y="245701"/>
                  <a:pt x="255814" y="420485"/>
                </a:cubicBezTo>
                <a:cubicBezTo>
                  <a:pt x="225992" y="471633"/>
                  <a:pt x="174830" y="501497"/>
                  <a:pt x="115116" y="501497"/>
                </a:cubicBezTo>
                <a:lnTo>
                  <a:pt x="110876" y="501497"/>
                </a:lnTo>
                <a:cubicBezTo>
                  <a:pt x="51163" y="501497"/>
                  <a:pt x="0" y="450349"/>
                  <a:pt x="0" y="39062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6A5B3DF2-DFEE-40F6-8179-70322126169B}"/>
              </a:ext>
            </a:extLst>
          </p:cNvPr>
          <p:cNvSpPr/>
          <p:nvPr/>
        </p:nvSpPr>
        <p:spPr>
          <a:xfrm>
            <a:off x="9682242" y="2046809"/>
            <a:ext cx="1526402" cy="501497"/>
          </a:xfrm>
          <a:custGeom>
            <a:avLst/>
            <a:gdLst>
              <a:gd name="connsiteX0" fmla="*/ 0 w 1526402"/>
              <a:gd name="connsiteY0" fmla="*/ 0 h 501497"/>
              <a:gd name="connsiteX1" fmla="*/ 1526402 w 1526402"/>
              <a:gd name="connsiteY1" fmla="*/ 0 h 501497"/>
              <a:gd name="connsiteX2" fmla="*/ 1526402 w 1526402"/>
              <a:gd name="connsiteY2" fmla="*/ 390620 h 501497"/>
              <a:gd name="connsiteX3" fmla="*/ 1415526 w 1526402"/>
              <a:gd name="connsiteY3" fmla="*/ 501497 h 501497"/>
              <a:gd name="connsiteX4" fmla="*/ 1270589 w 1526402"/>
              <a:gd name="connsiteY4" fmla="*/ 420485 h 501497"/>
              <a:gd name="connsiteX5" fmla="*/ 763201 w 1526402"/>
              <a:gd name="connsiteY5" fmla="*/ 130533 h 501497"/>
              <a:gd name="connsiteX6" fmla="*/ 255814 w 1526402"/>
              <a:gd name="connsiteY6" fmla="*/ 420485 h 501497"/>
              <a:gd name="connsiteX7" fmla="*/ 115116 w 1526402"/>
              <a:gd name="connsiteY7" fmla="*/ 501497 h 501497"/>
              <a:gd name="connsiteX8" fmla="*/ 110876 w 1526402"/>
              <a:gd name="connsiteY8" fmla="*/ 501497 h 501497"/>
              <a:gd name="connsiteX9" fmla="*/ 0 w 1526402"/>
              <a:gd name="connsiteY9" fmla="*/ 390620 h 50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6402" h="501497">
                <a:moveTo>
                  <a:pt x="0" y="0"/>
                </a:moveTo>
                <a:lnTo>
                  <a:pt x="1526402" y="0"/>
                </a:lnTo>
                <a:lnTo>
                  <a:pt x="1526402" y="390620"/>
                </a:lnTo>
                <a:cubicBezTo>
                  <a:pt x="1526402" y="454583"/>
                  <a:pt x="1475239" y="501497"/>
                  <a:pt x="1415526" y="501497"/>
                </a:cubicBezTo>
                <a:cubicBezTo>
                  <a:pt x="1355883" y="501497"/>
                  <a:pt x="1300410" y="471633"/>
                  <a:pt x="1270589" y="420485"/>
                </a:cubicBezTo>
                <a:cubicBezTo>
                  <a:pt x="1168263" y="245701"/>
                  <a:pt x="980643" y="130533"/>
                  <a:pt x="763201" y="130533"/>
                </a:cubicBezTo>
                <a:cubicBezTo>
                  <a:pt x="545760" y="130533"/>
                  <a:pt x="358139" y="245701"/>
                  <a:pt x="255814" y="420485"/>
                </a:cubicBezTo>
                <a:cubicBezTo>
                  <a:pt x="225992" y="471633"/>
                  <a:pt x="174830" y="501497"/>
                  <a:pt x="115116" y="501497"/>
                </a:cubicBezTo>
                <a:lnTo>
                  <a:pt x="110876" y="501497"/>
                </a:lnTo>
                <a:cubicBezTo>
                  <a:pt x="51163" y="501497"/>
                  <a:pt x="0" y="450349"/>
                  <a:pt x="0" y="39062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DDB9F7A-63DC-41DA-89AA-823ABB76D1DB}"/>
              </a:ext>
            </a:extLst>
          </p:cNvPr>
          <p:cNvSpPr/>
          <p:nvPr/>
        </p:nvSpPr>
        <p:spPr>
          <a:xfrm>
            <a:off x="983355" y="3390900"/>
            <a:ext cx="1526402" cy="680734"/>
          </a:xfrm>
          <a:custGeom>
            <a:avLst/>
            <a:gdLst>
              <a:gd name="connsiteX0" fmla="*/ 110876 w 1526402"/>
              <a:gd name="connsiteY0" fmla="*/ 0 h 680734"/>
              <a:gd name="connsiteX1" fmla="*/ 115116 w 1526402"/>
              <a:gd name="connsiteY1" fmla="*/ 0 h 680734"/>
              <a:gd name="connsiteX2" fmla="*/ 255814 w 1526402"/>
              <a:gd name="connsiteY2" fmla="*/ 80957 h 680734"/>
              <a:gd name="connsiteX3" fmla="*/ 763201 w 1526402"/>
              <a:gd name="connsiteY3" fmla="*/ 370971 h 680734"/>
              <a:gd name="connsiteX4" fmla="*/ 1270589 w 1526402"/>
              <a:gd name="connsiteY4" fmla="*/ 80957 h 680734"/>
              <a:gd name="connsiteX5" fmla="*/ 1415526 w 1526402"/>
              <a:gd name="connsiteY5" fmla="*/ 0 h 680734"/>
              <a:gd name="connsiteX6" fmla="*/ 1526402 w 1526402"/>
              <a:gd name="connsiteY6" fmla="*/ 110807 h 680734"/>
              <a:gd name="connsiteX7" fmla="*/ 1526402 w 1526402"/>
              <a:gd name="connsiteY7" fmla="*/ 680734 h 680734"/>
              <a:gd name="connsiteX8" fmla="*/ 0 w 1526402"/>
              <a:gd name="connsiteY8" fmla="*/ 680734 h 680734"/>
              <a:gd name="connsiteX9" fmla="*/ 0 w 1526402"/>
              <a:gd name="connsiteY9" fmla="*/ 110807 h 680734"/>
              <a:gd name="connsiteX10" fmla="*/ 110876 w 1526402"/>
              <a:gd name="connsiteY10" fmla="*/ 0 h 68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6402" h="680734">
                <a:moveTo>
                  <a:pt x="110876" y="0"/>
                </a:moveTo>
                <a:lnTo>
                  <a:pt x="115116" y="0"/>
                </a:lnTo>
                <a:cubicBezTo>
                  <a:pt x="174830" y="0"/>
                  <a:pt x="225992" y="29850"/>
                  <a:pt x="255814" y="80957"/>
                </a:cubicBezTo>
                <a:cubicBezTo>
                  <a:pt x="358139" y="255869"/>
                  <a:pt x="545760" y="370971"/>
                  <a:pt x="763201" y="370971"/>
                </a:cubicBezTo>
                <a:cubicBezTo>
                  <a:pt x="980643" y="370971"/>
                  <a:pt x="1168263" y="255869"/>
                  <a:pt x="1270589" y="80957"/>
                </a:cubicBezTo>
                <a:cubicBezTo>
                  <a:pt x="1300410" y="29850"/>
                  <a:pt x="1355883" y="0"/>
                  <a:pt x="1415526" y="0"/>
                </a:cubicBezTo>
                <a:cubicBezTo>
                  <a:pt x="1475239" y="0"/>
                  <a:pt x="1526402" y="51218"/>
                  <a:pt x="1526402" y="110807"/>
                </a:cubicBezTo>
                <a:lnTo>
                  <a:pt x="1526402" y="680734"/>
                </a:lnTo>
                <a:lnTo>
                  <a:pt x="0" y="680734"/>
                </a:lnTo>
                <a:lnTo>
                  <a:pt x="0" y="110807"/>
                </a:lnTo>
                <a:cubicBezTo>
                  <a:pt x="0" y="51218"/>
                  <a:pt x="51163" y="0"/>
                  <a:pt x="11087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endParaRPr lang="en-US" sz="1200" noProof="1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45D3E9B-56C3-46B3-AD7A-18D27673A067}"/>
              </a:ext>
            </a:extLst>
          </p:cNvPr>
          <p:cNvSpPr/>
          <p:nvPr/>
        </p:nvSpPr>
        <p:spPr>
          <a:xfrm>
            <a:off x="2723132" y="3390900"/>
            <a:ext cx="1526402" cy="680734"/>
          </a:xfrm>
          <a:custGeom>
            <a:avLst/>
            <a:gdLst>
              <a:gd name="connsiteX0" fmla="*/ 110876 w 1526402"/>
              <a:gd name="connsiteY0" fmla="*/ 0 h 680734"/>
              <a:gd name="connsiteX1" fmla="*/ 115116 w 1526402"/>
              <a:gd name="connsiteY1" fmla="*/ 0 h 680734"/>
              <a:gd name="connsiteX2" fmla="*/ 255814 w 1526402"/>
              <a:gd name="connsiteY2" fmla="*/ 80957 h 680734"/>
              <a:gd name="connsiteX3" fmla="*/ 763201 w 1526402"/>
              <a:gd name="connsiteY3" fmla="*/ 370971 h 680734"/>
              <a:gd name="connsiteX4" fmla="*/ 1270589 w 1526402"/>
              <a:gd name="connsiteY4" fmla="*/ 80957 h 680734"/>
              <a:gd name="connsiteX5" fmla="*/ 1415526 w 1526402"/>
              <a:gd name="connsiteY5" fmla="*/ 0 h 680734"/>
              <a:gd name="connsiteX6" fmla="*/ 1526402 w 1526402"/>
              <a:gd name="connsiteY6" fmla="*/ 110807 h 680734"/>
              <a:gd name="connsiteX7" fmla="*/ 1526402 w 1526402"/>
              <a:gd name="connsiteY7" fmla="*/ 680734 h 680734"/>
              <a:gd name="connsiteX8" fmla="*/ 0 w 1526402"/>
              <a:gd name="connsiteY8" fmla="*/ 680734 h 680734"/>
              <a:gd name="connsiteX9" fmla="*/ 0 w 1526402"/>
              <a:gd name="connsiteY9" fmla="*/ 110807 h 680734"/>
              <a:gd name="connsiteX10" fmla="*/ 110876 w 1526402"/>
              <a:gd name="connsiteY10" fmla="*/ 0 h 68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6402" h="680734">
                <a:moveTo>
                  <a:pt x="110876" y="0"/>
                </a:moveTo>
                <a:lnTo>
                  <a:pt x="115116" y="0"/>
                </a:lnTo>
                <a:cubicBezTo>
                  <a:pt x="174830" y="0"/>
                  <a:pt x="225992" y="29850"/>
                  <a:pt x="255814" y="80957"/>
                </a:cubicBezTo>
                <a:cubicBezTo>
                  <a:pt x="358139" y="255869"/>
                  <a:pt x="545760" y="370971"/>
                  <a:pt x="763201" y="370971"/>
                </a:cubicBezTo>
                <a:cubicBezTo>
                  <a:pt x="980643" y="370971"/>
                  <a:pt x="1168263" y="255869"/>
                  <a:pt x="1270589" y="80957"/>
                </a:cubicBezTo>
                <a:cubicBezTo>
                  <a:pt x="1300410" y="29850"/>
                  <a:pt x="1355883" y="0"/>
                  <a:pt x="1415526" y="0"/>
                </a:cubicBezTo>
                <a:cubicBezTo>
                  <a:pt x="1475239" y="0"/>
                  <a:pt x="1526402" y="51218"/>
                  <a:pt x="1526402" y="110807"/>
                </a:cubicBezTo>
                <a:lnTo>
                  <a:pt x="1526402" y="680734"/>
                </a:lnTo>
                <a:lnTo>
                  <a:pt x="0" y="680734"/>
                </a:lnTo>
                <a:lnTo>
                  <a:pt x="0" y="110807"/>
                </a:lnTo>
                <a:cubicBezTo>
                  <a:pt x="0" y="51218"/>
                  <a:pt x="51163" y="0"/>
                  <a:pt x="11087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endParaRPr lang="en-US" sz="1200" noProof="1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DE81EA2-1636-43B0-9BBA-DE6821A6A5CB}"/>
              </a:ext>
            </a:extLst>
          </p:cNvPr>
          <p:cNvSpPr/>
          <p:nvPr/>
        </p:nvSpPr>
        <p:spPr>
          <a:xfrm>
            <a:off x="4462909" y="3390900"/>
            <a:ext cx="1526402" cy="680734"/>
          </a:xfrm>
          <a:custGeom>
            <a:avLst/>
            <a:gdLst>
              <a:gd name="connsiteX0" fmla="*/ 110876 w 1526402"/>
              <a:gd name="connsiteY0" fmla="*/ 0 h 680734"/>
              <a:gd name="connsiteX1" fmla="*/ 115116 w 1526402"/>
              <a:gd name="connsiteY1" fmla="*/ 0 h 680734"/>
              <a:gd name="connsiteX2" fmla="*/ 255814 w 1526402"/>
              <a:gd name="connsiteY2" fmla="*/ 80957 h 680734"/>
              <a:gd name="connsiteX3" fmla="*/ 763201 w 1526402"/>
              <a:gd name="connsiteY3" fmla="*/ 370971 h 680734"/>
              <a:gd name="connsiteX4" fmla="*/ 1270589 w 1526402"/>
              <a:gd name="connsiteY4" fmla="*/ 80957 h 680734"/>
              <a:gd name="connsiteX5" fmla="*/ 1415526 w 1526402"/>
              <a:gd name="connsiteY5" fmla="*/ 0 h 680734"/>
              <a:gd name="connsiteX6" fmla="*/ 1526402 w 1526402"/>
              <a:gd name="connsiteY6" fmla="*/ 110807 h 680734"/>
              <a:gd name="connsiteX7" fmla="*/ 1526402 w 1526402"/>
              <a:gd name="connsiteY7" fmla="*/ 680734 h 680734"/>
              <a:gd name="connsiteX8" fmla="*/ 0 w 1526402"/>
              <a:gd name="connsiteY8" fmla="*/ 680734 h 680734"/>
              <a:gd name="connsiteX9" fmla="*/ 0 w 1526402"/>
              <a:gd name="connsiteY9" fmla="*/ 110807 h 680734"/>
              <a:gd name="connsiteX10" fmla="*/ 110876 w 1526402"/>
              <a:gd name="connsiteY10" fmla="*/ 0 h 68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6402" h="680734">
                <a:moveTo>
                  <a:pt x="110876" y="0"/>
                </a:moveTo>
                <a:lnTo>
                  <a:pt x="115116" y="0"/>
                </a:lnTo>
                <a:cubicBezTo>
                  <a:pt x="174830" y="0"/>
                  <a:pt x="225992" y="29850"/>
                  <a:pt x="255814" y="80957"/>
                </a:cubicBezTo>
                <a:cubicBezTo>
                  <a:pt x="358139" y="255869"/>
                  <a:pt x="545760" y="370971"/>
                  <a:pt x="763201" y="370971"/>
                </a:cubicBezTo>
                <a:cubicBezTo>
                  <a:pt x="980643" y="370971"/>
                  <a:pt x="1168263" y="255869"/>
                  <a:pt x="1270589" y="80957"/>
                </a:cubicBezTo>
                <a:cubicBezTo>
                  <a:pt x="1300410" y="29850"/>
                  <a:pt x="1355883" y="0"/>
                  <a:pt x="1415526" y="0"/>
                </a:cubicBezTo>
                <a:cubicBezTo>
                  <a:pt x="1475239" y="0"/>
                  <a:pt x="1526402" y="51218"/>
                  <a:pt x="1526402" y="110807"/>
                </a:cubicBezTo>
                <a:lnTo>
                  <a:pt x="1526402" y="680734"/>
                </a:lnTo>
                <a:lnTo>
                  <a:pt x="0" y="680734"/>
                </a:lnTo>
                <a:lnTo>
                  <a:pt x="0" y="110807"/>
                </a:lnTo>
                <a:cubicBezTo>
                  <a:pt x="0" y="51218"/>
                  <a:pt x="51163" y="0"/>
                  <a:pt x="11087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endParaRPr lang="en-US" sz="1200" noProof="1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E34E0E6-12E2-4A1F-B42F-D718E6CEC790}"/>
              </a:ext>
            </a:extLst>
          </p:cNvPr>
          <p:cNvSpPr/>
          <p:nvPr/>
        </p:nvSpPr>
        <p:spPr>
          <a:xfrm>
            <a:off x="6202686" y="3390900"/>
            <a:ext cx="1526402" cy="680734"/>
          </a:xfrm>
          <a:custGeom>
            <a:avLst/>
            <a:gdLst>
              <a:gd name="connsiteX0" fmla="*/ 110876 w 1526402"/>
              <a:gd name="connsiteY0" fmla="*/ 0 h 680734"/>
              <a:gd name="connsiteX1" fmla="*/ 115116 w 1526402"/>
              <a:gd name="connsiteY1" fmla="*/ 0 h 680734"/>
              <a:gd name="connsiteX2" fmla="*/ 255814 w 1526402"/>
              <a:gd name="connsiteY2" fmla="*/ 80957 h 680734"/>
              <a:gd name="connsiteX3" fmla="*/ 763201 w 1526402"/>
              <a:gd name="connsiteY3" fmla="*/ 370971 h 680734"/>
              <a:gd name="connsiteX4" fmla="*/ 1270589 w 1526402"/>
              <a:gd name="connsiteY4" fmla="*/ 80957 h 680734"/>
              <a:gd name="connsiteX5" fmla="*/ 1415526 w 1526402"/>
              <a:gd name="connsiteY5" fmla="*/ 0 h 680734"/>
              <a:gd name="connsiteX6" fmla="*/ 1526402 w 1526402"/>
              <a:gd name="connsiteY6" fmla="*/ 110807 h 680734"/>
              <a:gd name="connsiteX7" fmla="*/ 1526402 w 1526402"/>
              <a:gd name="connsiteY7" fmla="*/ 680734 h 680734"/>
              <a:gd name="connsiteX8" fmla="*/ 0 w 1526402"/>
              <a:gd name="connsiteY8" fmla="*/ 680734 h 680734"/>
              <a:gd name="connsiteX9" fmla="*/ 0 w 1526402"/>
              <a:gd name="connsiteY9" fmla="*/ 110807 h 680734"/>
              <a:gd name="connsiteX10" fmla="*/ 110876 w 1526402"/>
              <a:gd name="connsiteY10" fmla="*/ 0 h 68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6402" h="680734">
                <a:moveTo>
                  <a:pt x="110876" y="0"/>
                </a:moveTo>
                <a:lnTo>
                  <a:pt x="115116" y="0"/>
                </a:lnTo>
                <a:cubicBezTo>
                  <a:pt x="174830" y="0"/>
                  <a:pt x="225992" y="29850"/>
                  <a:pt x="255814" y="80957"/>
                </a:cubicBezTo>
                <a:cubicBezTo>
                  <a:pt x="358139" y="255869"/>
                  <a:pt x="545760" y="370971"/>
                  <a:pt x="763201" y="370971"/>
                </a:cubicBezTo>
                <a:cubicBezTo>
                  <a:pt x="980643" y="370971"/>
                  <a:pt x="1168263" y="255869"/>
                  <a:pt x="1270589" y="80957"/>
                </a:cubicBezTo>
                <a:cubicBezTo>
                  <a:pt x="1300410" y="29850"/>
                  <a:pt x="1355883" y="0"/>
                  <a:pt x="1415526" y="0"/>
                </a:cubicBezTo>
                <a:cubicBezTo>
                  <a:pt x="1475239" y="0"/>
                  <a:pt x="1526402" y="51218"/>
                  <a:pt x="1526402" y="110807"/>
                </a:cubicBezTo>
                <a:lnTo>
                  <a:pt x="1526402" y="680734"/>
                </a:lnTo>
                <a:lnTo>
                  <a:pt x="0" y="680734"/>
                </a:lnTo>
                <a:lnTo>
                  <a:pt x="0" y="110807"/>
                </a:lnTo>
                <a:cubicBezTo>
                  <a:pt x="0" y="51218"/>
                  <a:pt x="51163" y="0"/>
                  <a:pt x="11087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endParaRPr lang="en-US" sz="1200" noProof="1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66CBE08-8649-4893-B235-4C3ABD56E4D4}"/>
              </a:ext>
            </a:extLst>
          </p:cNvPr>
          <p:cNvSpPr/>
          <p:nvPr/>
        </p:nvSpPr>
        <p:spPr>
          <a:xfrm>
            <a:off x="7942463" y="3390900"/>
            <a:ext cx="1526402" cy="680734"/>
          </a:xfrm>
          <a:custGeom>
            <a:avLst/>
            <a:gdLst>
              <a:gd name="connsiteX0" fmla="*/ 110876 w 1526402"/>
              <a:gd name="connsiteY0" fmla="*/ 0 h 680734"/>
              <a:gd name="connsiteX1" fmla="*/ 115116 w 1526402"/>
              <a:gd name="connsiteY1" fmla="*/ 0 h 680734"/>
              <a:gd name="connsiteX2" fmla="*/ 255814 w 1526402"/>
              <a:gd name="connsiteY2" fmla="*/ 80957 h 680734"/>
              <a:gd name="connsiteX3" fmla="*/ 763201 w 1526402"/>
              <a:gd name="connsiteY3" fmla="*/ 370971 h 680734"/>
              <a:gd name="connsiteX4" fmla="*/ 1270589 w 1526402"/>
              <a:gd name="connsiteY4" fmla="*/ 80957 h 680734"/>
              <a:gd name="connsiteX5" fmla="*/ 1415526 w 1526402"/>
              <a:gd name="connsiteY5" fmla="*/ 0 h 680734"/>
              <a:gd name="connsiteX6" fmla="*/ 1526402 w 1526402"/>
              <a:gd name="connsiteY6" fmla="*/ 110807 h 680734"/>
              <a:gd name="connsiteX7" fmla="*/ 1526402 w 1526402"/>
              <a:gd name="connsiteY7" fmla="*/ 680734 h 680734"/>
              <a:gd name="connsiteX8" fmla="*/ 0 w 1526402"/>
              <a:gd name="connsiteY8" fmla="*/ 680734 h 680734"/>
              <a:gd name="connsiteX9" fmla="*/ 0 w 1526402"/>
              <a:gd name="connsiteY9" fmla="*/ 110807 h 680734"/>
              <a:gd name="connsiteX10" fmla="*/ 110876 w 1526402"/>
              <a:gd name="connsiteY10" fmla="*/ 0 h 68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6402" h="680734">
                <a:moveTo>
                  <a:pt x="110876" y="0"/>
                </a:moveTo>
                <a:lnTo>
                  <a:pt x="115116" y="0"/>
                </a:lnTo>
                <a:cubicBezTo>
                  <a:pt x="174830" y="0"/>
                  <a:pt x="225992" y="29850"/>
                  <a:pt x="255814" y="80957"/>
                </a:cubicBezTo>
                <a:cubicBezTo>
                  <a:pt x="358139" y="255869"/>
                  <a:pt x="545760" y="370971"/>
                  <a:pt x="763201" y="370971"/>
                </a:cubicBezTo>
                <a:cubicBezTo>
                  <a:pt x="980643" y="370971"/>
                  <a:pt x="1168263" y="255869"/>
                  <a:pt x="1270589" y="80957"/>
                </a:cubicBezTo>
                <a:cubicBezTo>
                  <a:pt x="1300410" y="29850"/>
                  <a:pt x="1355883" y="0"/>
                  <a:pt x="1415526" y="0"/>
                </a:cubicBezTo>
                <a:cubicBezTo>
                  <a:pt x="1475239" y="0"/>
                  <a:pt x="1526402" y="51218"/>
                  <a:pt x="1526402" y="110807"/>
                </a:cubicBezTo>
                <a:lnTo>
                  <a:pt x="1526402" y="680734"/>
                </a:lnTo>
                <a:lnTo>
                  <a:pt x="0" y="680734"/>
                </a:lnTo>
                <a:lnTo>
                  <a:pt x="0" y="110807"/>
                </a:lnTo>
                <a:cubicBezTo>
                  <a:pt x="0" y="51218"/>
                  <a:pt x="51163" y="0"/>
                  <a:pt x="11087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endParaRPr lang="en-US" sz="1200" noProof="1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22A499C-341D-4D71-A51D-199BBA9C623B}"/>
              </a:ext>
            </a:extLst>
          </p:cNvPr>
          <p:cNvSpPr/>
          <p:nvPr/>
        </p:nvSpPr>
        <p:spPr>
          <a:xfrm>
            <a:off x="9682242" y="3390900"/>
            <a:ext cx="1526402" cy="680734"/>
          </a:xfrm>
          <a:custGeom>
            <a:avLst/>
            <a:gdLst>
              <a:gd name="connsiteX0" fmla="*/ 110876 w 1526402"/>
              <a:gd name="connsiteY0" fmla="*/ 0 h 680734"/>
              <a:gd name="connsiteX1" fmla="*/ 115116 w 1526402"/>
              <a:gd name="connsiteY1" fmla="*/ 0 h 680734"/>
              <a:gd name="connsiteX2" fmla="*/ 255814 w 1526402"/>
              <a:gd name="connsiteY2" fmla="*/ 80957 h 680734"/>
              <a:gd name="connsiteX3" fmla="*/ 763201 w 1526402"/>
              <a:gd name="connsiteY3" fmla="*/ 370971 h 680734"/>
              <a:gd name="connsiteX4" fmla="*/ 1270589 w 1526402"/>
              <a:gd name="connsiteY4" fmla="*/ 80957 h 680734"/>
              <a:gd name="connsiteX5" fmla="*/ 1415526 w 1526402"/>
              <a:gd name="connsiteY5" fmla="*/ 0 h 680734"/>
              <a:gd name="connsiteX6" fmla="*/ 1526402 w 1526402"/>
              <a:gd name="connsiteY6" fmla="*/ 110807 h 680734"/>
              <a:gd name="connsiteX7" fmla="*/ 1526402 w 1526402"/>
              <a:gd name="connsiteY7" fmla="*/ 680734 h 680734"/>
              <a:gd name="connsiteX8" fmla="*/ 0 w 1526402"/>
              <a:gd name="connsiteY8" fmla="*/ 680734 h 680734"/>
              <a:gd name="connsiteX9" fmla="*/ 0 w 1526402"/>
              <a:gd name="connsiteY9" fmla="*/ 110807 h 680734"/>
              <a:gd name="connsiteX10" fmla="*/ 110876 w 1526402"/>
              <a:gd name="connsiteY10" fmla="*/ 0 h 68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6402" h="680734">
                <a:moveTo>
                  <a:pt x="110876" y="0"/>
                </a:moveTo>
                <a:lnTo>
                  <a:pt x="115116" y="0"/>
                </a:lnTo>
                <a:cubicBezTo>
                  <a:pt x="174830" y="0"/>
                  <a:pt x="225992" y="29850"/>
                  <a:pt x="255814" y="80957"/>
                </a:cubicBezTo>
                <a:cubicBezTo>
                  <a:pt x="358139" y="255869"/>
                  <a:pt x="545760" y="370971"/>
                  <a:pt x="763201" y="370971"/>
                </a:cubicBezTo>
                <a:cubicBezTo>
                  <a:pt x="980643" y="370971"/>
                  <a:pt x="1168263" y="255869"/>
                  <a:pt x="1270589" y="80957"/>
                </a:cubicBezTo>
                <a:cubicBezTo>
                  <a:pt x="1300410" y="29850"/>
                  <a:pt x="1355883" y="0"/>
                  <a:pt x="1415526" y="0"/>
                </a:cubicBezTo>
                <a:cubicBezTo>
                  <a:pt x="1475239" y="0"/>
                  <a:pt x="1526402" y="51218"/>
                  <a:pt x="1526402" y="110807"/>
                </a:cubicBezTo>
                <a:lnTo>
                  <a:pt x="1526402" y="680734"/>
                </a:lnTo>
                <a:lnTo>
                  <a:pt x="0" y="680734"/>
                </a:lnTo>
                <a:lnTo>
                  <a:pt x="0" y="110807"/>
                </a:lnTo>
                <a:cubicBezTo>
                  <a:pt x="0" y="51218"/>
                  <a:pt x="51163" y="0"/>
                  <a:pt x="11087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endParaRPr lang="en-US" sz="1200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Icon List – Slide Template</a:t>
            </a:r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02654CFE-30AD-4BA5-9F20-5EF79DD1C881}"/>
              </a:ext>
            </a:extLst>
          </p:cNvPr>
          <p:cNvSpPr/>
          <p:nvPr/>
        </p:nvSpPr>
        <p:spPr>
          <a:xfrm>
            <a:off x="983355" y="3472166"/>
            <a:ext cx="1526402" cy="2379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1" y="0"/>
                </a:moveTo>
                <a:lnTo>
                  <a:pt x="20031" y="0"/>
                </a:lnTo>
                <a:cubicBezTo>
                  <a:pt x="19187" y="0"/>
                  <a:pt x="18402" y="271"/>
                  <a:pt x="17980" y="735"/>
                </a:cubicBezTo>
                <a:cubicBezTo>
                  <a:pt x="16532" y="2323"/>
                  <a:pt x="13877" y="3368"/>
                  <a:pt x="10800" y="3368"/>
                </a:cubicBezTo>
                <a:cubicBezTo>
                  <a:pt x="7723" y="3368"/>
                  <a:pt x="5068" y="2323"/>
                  <a:pt x="3620" y="735"/>
                </a:cubicBezTo>
                <a:cubicBezTo>
                  <a:pt x="3198" y="271"/>
                  <a:pt x="2474" y="0"/>
                  <a:pt x="1629" y="0"/>
                </a:cubicBezTo>
                <a:lnTo>
                  <a:pt x="1569" y="0"/>
                </a:lnTo>
                <a:cubicBezTo>
                  <a:pt x="724" y="0"/>
                  <a:pt x="0" y="465"/>
                  <a:pt x="0" y="1006"/>
                </a:cubicBezTo>
                <a:lnTo>
                  <a:pt x="0" y="20594"/>
                </a:lnTo>
                <a:cubicBezTo>
                  <a:pt x="0" y="21136"/>
                  <a:pt x="724" y="21600"/>
                  <a:pt x="1569" y="21600"/>
                </a:cubicBezTo>
                <a:lnTo>
                  <a:pt x="20031" y="21600"/>
                </a:lnTo>
                <a:cubicBezTo>
                  <a:pt x="20876" y="21600"/>
                  <a:pt x="21600" y="21135"/>
                  <a:pt x="21600" y="20594"/>
                </a:cubicBezTo>
                <a:lnTo>
                  <a:pt x="21600" y="1006"/>
                </a:lnTo>
                <a:cubicBezTo>
                  <a:pt x="21600" y="465"/>
                  <a:pt x="20876" y="0"/>
                  <a:pt x="20031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r>
              <a:rPr lang="en-US" sz="1200" noProof="1"/>
              <a:t>Lorem ipsum dolor sit amet, nibh est. A magna ist maecenas, quam voulu magna nec quis, lorem nunc imengo valimart ist. Suspendisse viverra sodales mauris, cras as arcu erat dolor.</a:t>
            </a:r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91001E8-B124-43BE-B8CC-A63D15D6BB1A}"/>
              </a:ext>
            </a:extLst>
          </p:cNvPr>
          <p:cNvSpPr/>
          <p:nvPr/>
        </p:nvSpPr>
        <p:spPr>
          <a:xfrm>
            <a:off x="2722758" y="3472166"/>
            <a:ext cx="1526402" cy="2379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1" y="0"/>
                </a:moveTo>
                <a:lnTo>
                  <a:pt x="19911" y="0"/>
                </a:lnTo>
                <a:cubicBezTo>
                  <a:pt x="19066" y="0"/>
                  <a:pt x="18342" y="271"/>
                  <a:pt x="17920" y="735"/>
                </a:cubicBezTo>
                <a:cubicBezTo>
                  <a:pt x="16472" y="2323"/>
                  <a:pt x="13817" y="3368"/>
                  <a:pt x="10740" y="3368"/>
                </a:cubicBezTo>
                <a:cubicBezTo>
                  <a:pt x="7663" y="3368"/>
                  <a:pt x="5008" y="2323"/>
                  <a:pt x="3560" y="735"/>
                </a:cubicBezTo>
                <a:cubicBezTo>
                  <a:pt x="3137" y="271"/>
                  <a:pt x="2413" y="0"/>
                  <a:pt x="1569" y="0"/>
                </a:cubicBezTo>
                <a:lnTo>
                  <a:pt x="1569" y="0"/>
                </a:lnTo>
                <a:cubicBezTo>
                  <a:pt x="724" y="0"/>
                  <a:pt x="0" y="465"/>
                  <a:pt x="0" y="1006"/>
                </a:cubicBezTo>
                <a:lnTo>
                  <a:pt x="0" y="20594"/>
                </a:lnTo>
                <a:cubicBezTo>
                  <a:pt x="0" y="21136"/>
                  <a:pt x="724" y="21600"/>
                  <a:pt x="1569" y="21600"/>
                </a:cubicBezTo>
                <a:lnTo>
                  <a:pt x="20031" y="21600"/>
                </a:lnTo>
                <a:cubicBezTo>
                  <a:pt x="20876" y="21600"/>
                  <a:pt x="21600" y="21135"/>
                  <a:pt x="21600" y="20594"/>
                </a:cubicBezTo>
                <a:lnTo>
                  <a:pt x="21600" y="1006"/>
                </a:lnTo>
                <a:cubicBezTo>
                  <a:pt x="21600" y="465"/>
                  <a:pt x="20876" y="0"/>
                  <a:pt x="20031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r>
              <a:rPr lang="en-US" sz="1200" noProof="1"/>
              <a:t>Lorem ipsum dolor sit amet, nibh est. A magna ist maecenas, quam voulu magna nec quis, lorem nunc imengo valimart ist. Suspendisse viverra sodales mauris, cras as arcu erat dolor.</a:t>
            </a:r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6924E118-7890-4ACC-B675-1E4013CE737C}"/>
              </a:ext>
            </a:extLst>
          </p:cNvPr>
          <p:cNvSpPr/>
          <p:nvPr/>
        </p:nvSpPr>
        <p:spPr>
          <a:xfrm>
            <a:off x="4462161" y="3472166"/>
            <a:ext cx="1526402" cy="2379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71" y="0"/>
                </a:moveTo>
                <a:lnTo>
                  <a:pt x="19971" y="0"/>
                </a:lnTo>
                <a:cubicBezTo>
                  <a:pt x="19126" y="0"/>
                  <a:pt x="18402" y="271"/>
                  <a:pt x="17980" y="735"/>
                </a:cubicBezTo>
                <a:cubicBezTo>
                  <a:pt x="16532" y="2323"/>
                  <a:pt x="13877" y="3368"/>
                  <a:pt x="10800" y="3368"/>
                </a:cubicBezTo>
                <a:cubicBezTo>
                  <a:pt x="7723" y="3368"/>
                  <a:pt x="5068" y="2323"/>
                  <a:pt x="3620" y="735"/>
                </a:cubicBezTo>
                <a:cubicBezTo>
                  <a:pt x="3198" y="271"/>
                  <a:pt x="2474" y="0"/>
                  <a:pt x="1629" y="0"/>
                </a:cubicBezTo>
                <a:lnTo>
                  <a:pt x="1569" y="0"/>
                </a:lnTo>
                <a:cubicBezTo>
                  <a:pt x="724" y="0"/>
                  <a:pt x="0" y="465"/>
                  <a:pt x="0" y="1006"/>
                </a:cubicBezTo>
                <a:lnTo>
                  <a:pt x="0" y="20594"/>
                </a:lnTo>
                <a:cubicBezTo>
                  <a:pt x="0" y="21136"/>
                  <a:pt x="724" y="21600"/>
                  <a:pt x="1569" y="21600"/>
                </a:cubicBezTo>
                <a:lnTo>
                  <a:pt x="20031" y="21600"/>
                </a:lnTo>
                <a:cubicBezTo>
                  <a:pt x="20876" y="21600"/>
                  <a:pt x="21600" y="21135"/>
                  <a:pt x="21600" y="20594"/>
                </a:cubicBezTo>
                <a:lnTo>
                  <a:pt x="21600" y="1006"/>
                </a:lnTo>
                <a:cubicBezTo>
                  <a:pt x="21540" y="465"/>
                  <a:pt x="20816" y="0"/>
                  <a:pt x="19971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r>
              <a:rPr lang="en-US" sz="1200" noProof="1"/>
              <a:t>Lorem ipsum dolor sit amet, nibh est. A magna ist maecenas, quam voulu magna nec quis, lorem nunc imengo valimart ist. Suspendisse viverra sodales mauris, cras as arcu erat dolor.</a:t>
            </a:r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93E231AC-E569-4474-BAD0-769C5BAB1FBC}"/>
              </a:ext>
            </a:extLst>
          </p:cNvPr>
          <p:cNvSpPr/>
          <p:nvPr/>
        </p:nvSpPr>
        <p:spPr>
          <a:xfrm>
            <a:off x="6201564" y="3472166"/>
            <a:ext cx="1526402" cy="2379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1" y="0"/>
                </a:moveTo>
                <a:lnTo>
                  <a:pt x="20031" y="0"/>
                </a:lnTo>
                <a:cubicBezTo>
                  <a:pt x="19126" y="0"/>
                  <a:pt x="18402" y="271"/>
                  <a:pt x="17980" y="735"/>
                </a:cubicBezTo>
                <a:cubicBezTo>
                  <a:pt x="16532" y="2323"/>
                  <a:pt x="13877" y="3368"/>
                  <a:pt x="10800" y="3368"/>
                </a:cubicBezTo>
                <a:cubicBezTo>
                  <a:pt x="7723" y="3368"/>
                  <a:pt x="5068" y="2323"/>
                  <a:pt x="3620" y="735"/>
                </a:cubicBezTo>
                <a:cubicBezTo>
                  <a:pt x="3198" y="271"/>
                  <a:pt x="2413" y="0"/>
                  <a:pt x="1569" y="0"/>
                </a:cubicBezTo>
                <a:lnTo>
                  <a:pt x="1569" y="0"/>
                </a:lnTo>
                <a:cubicBezTo>
                  <a:pt x="724" y="0"/>
                  <a:pt x="0" y="465"/>
                  <a:pt x="0" y="1006"/>
                </a:cubicBezTo>
                <a:lnTo>
                  <a:pt x="0" y="20594"/>
                </a:lnTo>
                <a:cubicBezTo>
                  <a:pt x="0" y="21136"/>
                  <a:pt x="724" y="21600"/>
                  <a:pt x="1569" y="21600"/>
                </a:cubicBezTo>
                <a:lnTo>
                  <a:pt x="20031" y="21600"/>
                </a:lnTo>
                <a:cubicBezTo>
                  <a:pt x="20876" y="21600"/>
                  <a:pt x="21600" y="21135"/>
                  <a:pt x="21600" y="20594"/>
                </a:cubicBezTo>
                <a:lnTo>
                  <a:pt x="21600" y="1006"/>
                </a:lnTo>
                <a:cubicBezTo>
                  <a:pt x="21600" y="465"/>
                  <a:pt x="20876" y="0"/>
                  <a:pt x="20031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r>
              <a:rPr lang="en-US" sz="1200" noProof="1"/>
              <a:t>Lorem ipsum dolor sit amet, nibh est. A magna ist maecenas, quam voulu magna nec quis, lorem nunc imengo valimart ist. Suspendisse viverra sodales mauris, cras as arcu erat dolor.</a:t>
            </a:r>
          </a:p>
        </p:txBody>
      </p:sp>
      <p:sp>
        <p:nvSpPr>
          <p:cNvPr id="38" name="Shape">
            <a:extLst>
              <a:ext uri="{FF2B5EF4-FFF2-40B4-BE49-F238E27FC236}">
                <a16:creationId xmlns:a16="http://schemas.microsoft.com/office/drawing/2014/main" id="{E5485D81-38E0-4EE7-BFC6-C7036C003E38}"/>
              </a:ext>
            </a:extLst>
          </p:cNvPr>
          <p:cNvSpPr/>
          <p:nvPr/>
        </p:nvSpPr>
        <p:spPr>
          <a:xfrm>
            <a:off x="7940967" y="3472166"/>
            <a:ext cx="1527339" cy="2379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3" h="21600" extrusionOk="0">
                <a:moveTo>
                  <a:pt x="20040" y="0"/>
                </a:moveTo>
                <a:lnTo>
                  <a:pt x="19560" y="0"/>
                </a:lnTo>
                <a:cubicBezTo>
                  <a:pt x="18840" y="0"/>
                  <a:pt x="18240" y="232"/>
                  <a:pt x="17880" y="619"/>
                </a:cubicBezTo>
                <a:cubicBezTo>
                  <a:pt x="16440" y="2245"/>
                  <a:pt x="13740" y="3368"/>
                  <a:pt x="10620" y="3368"/>
                </a:cubicBezTo>
                <a:cubicBezTo>
                  <a:pt x="7500" y="3368"/>
                  <a:pt x="4800" y="2284"/>
                  <a:pt x="3360" y="619"/>
                </a:cubicBezTo>
                <a:cubicBezTo>
                  <a:pt x="3000" y="232"/>
                  <a:pt x="2400" y="0"/>
                  <a:pt x="1680" y="0"/>
                </a:cubicBezTo>
                <a:lnTo>
                  <a:pt x="1560" y="0"/>
                </a:lnTo>
                <a:cubicBezTo>
                  <a:pt x="720" y="0"/>
                  <a:pt x="0" y="465"/>
                  <a:pt x="0" y="1006"/>
                </a:cubicBezTo>
                <a:lnTo>
                  <a:pt x="0" y="20594"/>
                </a:lnTo>
                <a:cubicBezTo>
                  <a:pt x="0" y="21136"/>
                  <a:pt x="720" y="21600"/>
                  <a:pt x="1560" y="21600"/>
                </a:cubicBezTo>
                <a:lnTo>
                  <a:pt x="19920" y="21600"/>
                </a:lnTo>
                <a:cubicBezTo>
                  <a:pt x="20760" y="21600"/>
                  <a:pt x="21480" y="21135"/>
                  <a:pt x="21480" y="20594"/>
                </a:cubicBezTo>
                <a:lnTo>
                  <a:pt x="21480" y="1006"/>
                </a:lnTo>
                <a:cubicBezTo>
                  <a:pt x="21600" y="465"/>
                  <a:pt x="20880" y="0"/>
                  <a:pt x="20040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r>
              <a:rPr lang="en-US" sz="1200" noProof="1"/>
              <a:t>Lorem ipsum dolor sit amet, nibh est. A magna ist maecenas, quam voulu magna nec quis, lorem nunc imengo valimart ist. Suspendisse viverra sodales mauris, cras as arcu erat dolor.</a:t>
            </a:r>
          </a:p>
        </p:txBody>
      </p:sp>
      <p:sp>
        <p:nvSpPr>
          <p:cNvPr id="39" name="Shape">
            <a:extLst>
              <a:ext uri="{FF2B5EF4-FFF2-40B4-BE49-F238E27FC236}">
                <a16:creationId xmlns:a16="http://schemas.microsoft.com/office/drawing/2014/main" id="{F798F8BA-A7A0-423D-95A1-2F73601DFF10}"/>
              </a:ext>
            </a:extLst>
          </p:cNvPr>
          <p:cNvSpPr/>
          <p:nvPr/>
        </p:nvSpPr>
        <p:spPr>
          <a:xfrm>
            <a:off x="9681305" y="3472166"/>
            <a:ext cx="1527339" cy="2379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3" h="21600" extrusionOk="0">
                <a:moveTo>
                  <a:pt x="20040" y="0"/>
                </a:moveTo>
                <a:lnTo>
                  <a:pt x="19500" y="0"/>
                </a:lnTo>
                <a:cubicBezTo>
                  <a:pt x="18780" y="0"/>
                  <a:pt x="18180" y="232"/>
                  <a:pt x="17820" y="619"/>
                </a:cubicBezTo>
                <a:cubicBezTo>
                  <a:pt x="16380" y="2245"/>
                  <a:pt x="13680" y="3368"/>
                  <a:pt x="10560" y="3368"/>
                </a:cubicBezTo>
                <a:cubicBezTo>
                  <a:pt x="7440" y="3368"/>
                  <a:pt x="4740" y="2284"/>
                  <a:pt x="3300" y="619"/>
                </a:cubicBezTo>
                <a:cubicBezTo>
                  <a:pt x="2940" y="232"/>
                  <a:pt x="2340" y="0"/>
                  <a:pt x="1620" y="0"/>
                </a:cubicBezTo>
                <a:lnTo>
                  <a:pt x="1560" y="0"/>
                </a:lnTo>
                <a:cubicBezTo>
                  <a:pt x="720" y="0"/>
                  <a:pt x="0" y="465"/>
                  <a:pt x="0" y="1006"/>
                </a:cubicBezTo>
                <a:lnTo>
                  <a:pt x="0" y="20594"/>
                </a:lnTo>
                <a:cubicBezTo>
                  <a:pt x="0" y="21136"/>
                  <a:pt x="720" y="21600"/>
                  <a:pt x="1560" y="21600"/>
                </a:cubicBezTo>
                <a:lnTo>
                  <a:pt x="19920" y="21600"/>
                </a:lnTo>
                <a:cubicBezTo>
                  <a:pt x="20760" y="21600"/>
                  <a:pt x="21480" y="21135"/>
                  <a:pt x="21480" y="20594"/>
                </a:cubicBezTo>
                <a:lnTo>
                  <a:pt x="21480" y="1006"/>
                </a:lnTo>
                <a:cubicBezTo>
                  <a:pt x="21600" y="465"/>
                  <a:pt x="20880" y="0"/>
                  <a:pt x="20040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rot="0" spcFirstLastPara="0" vertOverflow="overflow" horzOverflow="overflow" vert="horz" wrap="square" lIns="91440" tIns="640080" rIns="9144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r>
              <a:rPr lang="en-US" sz="1200" noProof="1"/>
              <a:t>Lorem ipsum dolor sit amet, nibh est. A magna ist maecenas, quam voulu magna nec quis, lorem nunc imengo valimart ist. Suspendisse viverra sodales mauris, cras as arcu erat dolor.</a:t>
            </a:r>
          </a:p>
        </p:txBody>
      </p:sp>
      <p:sp>
        <p:nvSpPr>
          <p:cNvPr id="40" name="Shape">
            <a:extLst>
              <a:ext uri="{FF2B5EF4-FFF2-40B4-BE49-F238E27FC236}">
                <a16:creationId xmlns:a16="http://schemas.microsoft.com/office/drawing/2014/main" id="{918C7EC1-F588-4728-B509-3214B25E87C7}"/>
              </a:ext>
            </a:extLst>
          </p:cNvPr>
          <p:cNvSpPr/>
          <p:nvPr/>
        </p:nvSpPr>
        <p:spPr>
          <a:xfrm>
            <a:off x="983355" y="1255044"/>
            <a:ext cx="1526402" cy="1219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1" y="21600"/>
                </a:moveTo>
                <a:lnTo>
                  <a:pt x="20031" y="21600"/>
                </a:lnTo>
                <a:cubicBezTo>
                  <a:pt x="19187" y="21600"/>
                  <a:pt x="18402" y="21071"/>
                  <a:pt x="17980" y="20165"/>
                </a:cubicBezTo>
                <a:cubicBezTo>
                  <a:pt x="16532" y="17069"/>
                  <a:pt x="13877" y="15029"/>
                  <a:pt x="10800" y="15029"/>
                </a:cubicBezTo>
                <a:cubicBezTo>
                  <a:pt x="7723" y="15029"/>
                  <a:pt x="5068" y="17069"/>
                  <a:pt x="3620" y="20165"/>
                </a:cubicBezTo>
                <a:cubicBezTo>
                  <a:pt x="3198" y="21071"/>
                  <a:pt x="2474" y="21600"/>
                  <a:pt x="1629" y="21600"/>
                </a:cubicBezTo>
                <a:lnTo>
                  <a:pt x="1569" y="21600"/>
                </a:lnTo>
                <a:cubicBezTo>
                  <a:pt x="724" y="21600"/>
                  <a:pt x="0" y="20694"/>
                  <a:pt x="0" y="19636"/>
                </a:cubicBezTo>
                <a:lnTo>
                  <a:pt x="0" y="1964"/>
                </a:lnTo>
                <a:cubicBezTo>
                  <a:pt x="0" y="906"/>
                  <a:pt x="724" y="0"/>
                  <a:pt x="1569" y="0"/>
                </a:cubicBezTo>
                <a:lnTo>
                  <a:pt x="20031" y="0"/>
                </a:lnTo>
                <a:cubicBezTo>
                  <a:pt x="20876" y="0"/>
                  <a:pt x="21600" y="906"/>
                  <a:pt x="21600" y="1964"/>
                </a:cubicBezTo>
                <a:lnTo>
                  <a:pt x="21600" y="19636"/>
                </a:lnTo>
                <a:cubicBezTo>
                  <a:pt x="21600" y="20769"/>
                  <a:pt x="20876" y="21600"/>
                  <a:pt x="20031" y="2160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Lorem Ipsum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1" name="Shape">
            <a:extLst>
              <a:ext uri="{FF2B5EF4-FFF2-40B4-BE49-F238E27FC236}">
                <a16:creationId xmlns:a16="http://schemas.microsoft.com/office/drawing/2014/main" id="{8DF54CBC-0589-4359-866F-04BDB2C9BCD2}"/>
              </a:ext>
            </a:extLst>
          </p:cNvPr>
          <p:cNvSpPr/>
          <p:nvPr/>
        </p:nvSpPr>
        <p:spPr>
          <a:xfrm>
            <a:off x="2722758" y="1255044"/>
            <a:ext cx="1526402" cy="1219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1" y="21600"/>
                </a:moveTo>
                <a:lnTo>
                  <a:pt x="19911" y="21600"/>
                </a:lnTo>
                <a:cubicBezTo>
                  <a:pt x="19066" y="21600"/>
                  <a:pt x="18342" y="21071"/>
                  <a:pt x="17920" y="20165"/>
                </a:cubicBezTo>
                <a:cubicBezTo>
                  <a:pt x="16472" y="17069"/>
                  <a:pt x="13817" y="15029"/>
                  <a:pt x="10740" y="15029"/>
                </a:cubicBezTo>
                <a:cubicBezTo>
                  <a:pt x="7663" y="15029"/>
                  <a:pt x="5008" y="17069"/>
                  <a:pt x="3560" y="20165"/>
                </a:cubicBezTo>
                <a:cubicBezTo>
                  <a:pt x="3137" y="21071"/>
                  <a:pt x="2413" y="21600"/>
                  <a:pt x="1569" y="21600"/>
                </a:cubicBezTo>
                <a:lnTo>
                  <a:pt x="1569" y="21600"/>
                </a:lnTo>
                <a:cubicBezTo>
                  <a:pt x="724" y="21600"/>
                  <a:pt x="0" y="20694"/>
                  <a:pt x="0" y="19636"/>
                </a:cubicBezTo>
                <a:lnTo>
                  <a:pt x="0" y="1964"/>
                </a:lnTo>
                <a:cubicBezTo>
                  <a:pt x="0" y="906"/>
                  <a:pt x="724" y="0"/>
                  <a:pt x="1569" y="0"/>
                </a:cubicBezTo>
                <a:lnTo>
                  <a:pt x="20031" y="0"/>
                </a:lnTo>
                <a:cubicBezTo>
                  <a:pt x="20876" y="0"/>
                  <a:pt x="21600" y="906"/>
                  <a:pt x="21600" y="1964"/>
                </a:cubicBezTo>
                <a:lnTo>
                  <a:pt x="21600" y="19636"/>
                </a:lnTo>
                <a:cubicBezTo>
                  <a:pt x="21600" y="20769"/>
                  <a:pt x="20876" y="21600"/>
                  <a:pt x="20031" y="2160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Lorem Ipsum</a:t>
            </a:r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B24237DD-F22F-4366-8F67-568B912F1DCA}"/>
              </a:ext>
            </a:extLst>
          </p:cNvPr>
          <p:cNvSpPr/>
          <p:nvPr/>
        </p:nvSpPr>
        <p:spPr>
          <a:xfrm>
            <a:off x="4462161" y="1255044"/>
            <a:ext cx="1526402" cy="1219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71" y="21600"/>
                </a:moveTo>
                <a:lnTo>
                  <a:pt x="19971" y="21600"/>
                </a:lnTo>
                <a:cubicBezTo>
                  <a:pt x="19126" y="21600"/>
                  <a:pt x="18402" y="21071"/>
                  <a:pt x="17980" y="20165"/>
                </a:cubicBezTo>
                <a:cubicBezTo>
                  <a:pt x="16532" y="17069"/>
                  <a:pt x="13877" y="15029"/>
                  <a:pt x="10800" y="15029"/>
                </a:cubicBezTo>
                <a:cubicBezTo>
                  <a:pt x="7723" y="15029"/>
                  <a:pt x="5068" y="17069"/>
                  <a:pt x="3620" y="20165"/>
                </a:cubicBezTo>
                <a:cubicBezTo>
                  <a:pt x="3198" y="21071"/>
                  <a:pt x="2474" y="21600"/>
                  <a:pt x="1629" y="21600"/>
                </a:cubicBezTo>
                <a:lnTo>
                  <a:pt x="1569" y="21600"/>
                </a:lnTo>
                <a:cubicBezTo>
                  <a:pt x="724" y="21600"/>
                  <a:pt x="0" y="20694"/>
                  <a:pt x="0" y="19636"/>
                </a:cubicBezTo>
                <a:lnTo>
                  <a:pt x="0" y="1964"/>
                </a:lnTo>
                <a:cubicBezTo>
                  <a:pt x="0" y="906"/>
                  <a:pt x="724" y="0"/>
                  <a:pt x="1569" y="0"/>
                </a:cubicBezTo>
                <a:lnTo>
                  <a:pt x="20031" y="0"/>
                </a:lnTo>
                <a:cubicBezTo>
                  <a:pt x="20876" y="0"/>
                  <a:pt x="21600" y="906"/>
                  <a:pt x="21600" y="1964"/>
                </a:cubicBezTo>
                <a:lnTo>
                  <a:pt x="21600" y="19636"/>
                </a:lnTo>
                <a:cubicBezTo>
                  <a:pt x="21540" y="20769"/>
                  <a:pt x="20816" y="21600"/>
                  <a:pt x="19971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Lorem Ipsum</a:t>
            </a:r>
          </a:p>
        </p:txBody>
      </p:sp>
      <p:sp>
        <p:nvSpPr>
          <p:cNvPr id="73" name="Shape">
            <a:extLst>
              <a:ext uri="{FF2B5EF4-FFF2-40B4-BE49-F238E27FC236}">
                <a16:creationId xmlns:a16="http://schemas.microsoft.com/office/drawing/2014/main" id="{BE8E0599-CFD2-4723-82E1-15C9A201024C}"/>
              </a:ext>
            </a:extLst>
          </p:cNvPr>
          <p:cNvSpPr/>
          <p:nvPr/>
        </p:nvSpPr>
        <p:spPr>
          <a:xfrm>
            <a:off x="6201564" y="1255044"/>
            <a:ext cx="1526402" cy="1219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1" y="21600"/>
                </a:moveTo>
                <a:lnTo>
                  <a:pt x="20031" y="21600"/>
                </a:lnTo>
                <a:cubicBezTo>
                  <a:pt x="19126" y="21600"/>
                  <a:pt x="18402" y="21071"/>
                  <a:pt x="17980" y="20165"/>
                </a:cubicBezTo>
                <a:cubicBezTo>
                  <a:pt x="16532" y="17069"/>
                  <a:pt x="13877" y="15029"/>
                  <a:pt x="10800" y="15029"/>
                </a:cubicBezTo>
                <a:cubicBezTo>
                  <a:pt x="7723" y="15029"/>
                  <a:pt x="5068" y="17069"/>
                  <a:pt x="3620" y="20165"/>
                </a:cubicBezTo>
                <a:cubicBezTo>
                  <a:pt x="3198" y="21071"/>
                  <a:pt x="2413" y="21600"/>
                  <a:pt x="1569" y="21600"/>
                </a:cubicBezTo>
                <a:lnTo>
                  <a:pt x="1569" y="21600"/>
                </a:lnTo>
                <a:cubicBezTo>
                  <a:pt x="724" y="21600"/>
                  <a:pt x="0" y="20694"/>
                  <a:pt x="0" y="19636"/>
                </a:cubicBezTo>
                <a:lnTo>
                  <a:pt x="0" y="1964"/>
                </a:lnTo>
                <a:cubicBezTo>
                  <a:pt x="0" y="906"/>
                  <a:pt x="724" y="0"/>
                  <a:pt x="1569" y="0"/>
                </a:cubicBezTo>
                <a:lnTo>
                  <a:pt x="20031" y="0"/>
                </a:lnTo>
                <a:cubicBezTo>
                  <a:pt x="20876" y="0"/>
                  <a:pt x="21600" y="906"/>
                  <a:pt x="21600" y="1964"/>
                </a:cubicBezTo>
                <a:lnTo>
                  <a:pt x="21600" y="19636"/>
                </a:lnTo>
                <a:cubicBezTo>
                  <a:pt x="21600" y="20769"/>
                  <a:pt x="20876" y="21600"/>
                  <a:pt x="20031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Lorem Ipsum</a:t>
            </a:r>
          </a:p>
        </p:txBody>
      </p:sp>
      <p:sp>
        <p:nvSpPr>
          <p:cNvPr id="74" name="Shape">
            <a:extLst>
              <a:ext uri="{FF2B5EF4-FFF2-40B4-BE49-F238E27FC236}">
                <a16:creationId xmlns:a16="http://schemas.microsoft.com/office/drawing/2014/main" id="{6B799397-207B-41EE-899B-DA860A4924E9}"/>
              </a:ext>
            </a:extLst>
          </p:cNvPr>
          <p:cNvSpPr/>
          <p:nvPr/>
        </p:nvSpPr>
        <p:spPr>
          <a:xfrm>
            <a:off x="7940967" y="1255044"/>
            <a:ext cx="1527339" cy="1219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3" h="21600" extrusionOk="0">
                <a:moveTo>
                  <a:pt x="20040" y="21600"/>
                </a:moveTo>
                <a:lnTo>
                  <a:pt x="19560" y="21600"/>
                </a:lnTo>
                <a:cubicBezTo>
                  <a:pt x="18840" y="21600"/>
                  <a:pt x="18240" y="21147"/>
                  <a:pt x="17880" y="20392"/>
                </a:cubicBezTo>
                <a:cubicBezTo>
                  <a:pt x="16440" y="17220"/>
                  <a:pt x="13740" y="15029"/>
                  <a:pt x="10620" y="15029"/>
                </a:cubicBezTo>
                <a:cubicBezTo>
                  <a:pt x="7500" y="15029"/>
                  <a:pt x="4800" y="17144"/>
                  <a:pt x="3360" y="20392"/>
                </a:cubicBezTo>
                <a:cubicBezTo>
                  <a:pt x="3000" y="21147"/>
                  <a:pt x="2400" y="21600"/>
                  <a:pt x="1680" y="21600"/>
                </a:cubicBezTo>
                <a:lnTo>
                  <a:pt x="1560" y="21600"/>
                </a:lnTo>
                <a:cubicBezTo>
                  <a:pt x="720" y="21600"/>
                  <a:pt x="0" y="20694"/>
                  <a:pt x="0" y="19636"/>
                </a:cubicBezTo>
                <a:lnTo>
                  <a:pt x="0" y="1964"/>
                </a:lnTo>
                <a:cubicBezTo>
                  <a:pt x="0" y="906"/>
                  <a:pt x="720" y="0"/>
                  <a:pt x="1560" y="0"/>
                </a:cubicBezTo>
                <a:lnTo>
                  <a:pt x="19920" y="0"/>
                </a:lnTo>
                <a:cubicBezTo>
                  <a:pt x="20760" y="0"/>
                  <a:pt x="21480" y="906"/>
                  <a:pt x="21480" y="1964"/>
                </a:cubicBezTo>
                <a:lnTo>
                  <a:pt x="21480" y="19636"/>
                </a:lnTo>
                <a:cubicBezTo>
                  <a:pt x="21600" y="20769"/>
                  <a:pt x="20880" y="21600"/>
                  <a:pt x="20040" y="216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Lorem Ipsum</a:t>
            </a:r>
          </a:p>
        </p:txBody>
      </p:sp>
      <p:sp>
        <p:nvSpPr>
          <p:cNvPr id="75" name="Shape">
            <a:extLst>
              <a:ext uri="{FF2B5EF4-FFF2-40B4-BE49-F238E27FC236}">
                <a16:creationId xmlns:a16="http://schemas.microsoft.com/office/drawing/2014/main" id="{3C8A6A7A-7956-4DE6-8A8D-C133C386EA29}"/>
              </a:ext>
            </a:extLst>
          </p:cNvPr>
          <p:cNvSpPr/>
          <p:nvPr/>
        </p:nvSpPr>
        <p:spPr>
          <a:xfrm>
            <a:off x="9681305" y="1255044"/>
            <a:ext cx="1527339" cy="1219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3" h="21600" extrusionOk="0">
                <a:moveTo>
                  <a:pt x="20040" y="21600"/>
                </a:moveTo>
                <a:lnTo>
                  <a:pt x="19500" y="21600"/>
                </a:lnTo>
                <a:cubicBezTo>
                  <a:pt x="18780" y="21600"/>
                  <a:pt x="18180" y="21147"/>
                  <a:pt x="17820" y="20392"/>
                </a:cubicBezTo>
                <a:cubicBezTo>
                  <a:pt x="16380" y="17220"/>
                  <a:pt x="13680" y="15029"/>
                  <a:pt x="10560" y="15029"/>
                </a:cubicBezTo>
                <a:cubicBezTo>
                  <a:pt x="7440" y="15029"/>
                  <a:pt x="4740" y="17144"/>
                  <a:pt x="3300" y="20392"/>
                </a:cubicBezTo>
                <a:cubicBezTo>
                  <a:pt x="2940" y="21147"/>
                  <a:pt x="2340" y="21600"/>
                  <a:pt x="1620" y="21600"/>
                </a:cubicBezTo>
                <a:lnTo>
                  <a:pt x="1560" y="21600"/>
                </a:lnTo>
                <a:cubicBezTo>
                  <a:pt x="720" y="21600"/>
                  <a:pt x="0" y="20694"/>
                  <a:pt x="0" y="19636"/>
                </a:cubicBezTo>
                <a:lnTo>
                  <a:pt x="0" y="1964"/>
                </a:lnTo>
                <a:cubicBezTo>
                  <a:pt x="0" y="906"/>
                  <a:pt x="720" y="0"/>
                  <a:pt x="1560" y="0"/>
                </a:cubicBezTo>
                <a:lnTo>
                  <a:pt x="19920" y="0"/>
                </a:lnTo>
                <a:cubicBezTo>
                  <a:pt x="20760" y="0"/>
                  <a:pt x="21480" y="906"/>
                  <a:pt x="21480" y="1964"/>
                </a:cubicBezTo>
                <a:lnTo>
                  <a:pt x="21480" y="19636"/>
                </a:lnTo>
                <a:cubicBezTo>
                  <a:pt x="21600" y="20769"/>
                  <a:pt x="20880" y="21600"/>
                  <a:pt x="20040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rot="0" spcFirstLastPara="0" vertOverflow="overflow" horzOverflow="overflow" vert="horz" wrap="square" lIns="38100" tIns="38100" rIns="381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/>
              <a:t>Lorem Ipsum</a:t>
            </a:r>
            <a:endParaRPr lang="en-US" sz="2400" dirty="0"/>
          </a:p>
        </p:txBody>
      </p:sp>
      <p:grpSp>
        <p:nvGrpSpPr>
          <p:cNvPr id="15" name="Graphic 3" descr="Bar graph with downward trend">
            <a:extLst>
              <a:ext uri="{FF2B5EF4-FFF2-40B4-BE49-F238E27FC236}">
                <a16:creationId xmlns:a16="http://schemas.microsoft.com/office/drawing/2014/main" id="{A8AF19CD-D75B-44C6-8037-188DF7417461}"/>
              </a:ext>
            </a:extLst>
          </p:cNvPr>
          <p:cNvGrpSpPr/>
          <p:nvPr/>
        </p:nvGrpSpPr>
        <p:grpSpPr>
          <a:xfrm>
            <a:off x="1289826" y="2516116"/>
            <a:ext cx="914400" cy="914400"/>
            <a:chOff x="1289826" y="2516116"/>
            <a:chExt cx="914400" cy="91440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07E485-4C03-42DD-ACEE-D90AE2890AB9}"/>
                </a:ext>
              </a:extLst>
            </p:cNvPr>
            <p:cNvSpPr/>
            <p:nvPr/>
          </p:nvSpPr>
          <p:spPr>
            <a:xfrm>
              <a:off x="1413651" y="2639941"/>
              <a:ext cx="657225" cy="666750"/>
            </a:xfrm>
            <a:custGeom>
              <a:avLst/>
              <a:gdLst>
                <a:gd name="connsiteX0" fmla="*/ 57150 w 657225"/>
                <a:gd name="connsiteY0" fmla="*/ 0 h 666750"/>
                <a:gd name="connsiteX1" fmla="*/ 0 w 657225"/>
                <a:gd name="connsiteY1" fmla="*/ 0 h 666750"/>
                <a:gd name="connsiteX2" fmla="*/ 0 w 657225"/>
                <a:gd name="connsiteY2" fmla="*/ 666750 h 666750"/>
                <a:gd name="connsiteX3" fmla="*/ 657225 w 657225"/>
                <a:gd name="connsiteY3" fmla="*/ 666750 h 666750"/>
                <a:gd name="connsiteX4" fmla="*/ 657225 w 657225"/>
                <a:gd name="connsiteY4" fmla="*/ 609600 h 666750"/>
                <a:gd name="connsiteX5" fmla="*/ 57150 w 657225"/>
                <a:gd name="connsiteY5" fmla="*/ 609600 h 666750"/>
                <a:gd name="connsiteX6" fmla="*/ 57150 w 657225"/>
                <a:gd name="connsiteY6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225" h="666750">
                  <a:moveTo>
                    <a:pt x="57150" y="0"/>
                  </a:moveTo>
                  <a:lnTo>
                    <a:pt x="0" y="0"/>
                  </a:lnTo>
                  <a:lnTo>
                    <a:pt x="0" y="666750"/>
                  </a:lnTo>
                  <a:lnTo>
                    <a:pt x="657225" y="666750"/>
                  </a:lnTo>
                  <a:lnTo>
                    <a:pt x="657225" y="609600"/>
                  </a:lnTo>
                  <a:lnTo>
                    <a:pt x="57150" y="609600"/>
                  </a:lnTo>
                  <a:lnTo>
                    <a:pt x="571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472F3C-7C2F-465C-8AC5-BE629CDDA488}"/>
                </a:ext>
              </a:extLst>
            </p:cNvPr>
            <p:cNvSpPr/>
            <p:nvPr/>
          </p:nvSpPr>
          <p:spPr>
            <a:xfrm>
              <a:off x="1527951" y="2639941"/>
              <a:ext cx="142875" cy="552450"/>
            </a:xfrm>
            <a:custGeom>
              <a:avLst/>
              <a:gdLst>
                <a:gd name="connsiteX0" fmla="*/ 0 w 142875"/>
                <a:gd name="connsiteY0" fmla="*/ 0 h 552450"/>
                <a:gd name="connsiteX1" fmla="*/ 142875 w 142875"/>
                <a:gd name="connsiteY1" fmla="*/ 0 h 552450"/>
                <a:gd name="connsiteX2" fmla="*/ 142875 w 142875"/>
                <a:gd name="connsiteY2" fmla="*/ 552450 h 552450"/>
                <a:gd name="connsiteX3" fmla="*/ 0 w 142875"/>
                <a:gd name="connsiteY3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552450">
                  <a:moveTo>
                    <a:pt x="0" y="0"/>
                  </a:moveTo>
                  <a:lnTo>
                    <a:pt x="142875" y="0"/>
                  </a:lnTo>
                  <a:lnTo>
                    <a:pt x="142875" y="552450"/>
                  </a:lnTo>
                  <a:lnTo>
                    <a:pt x="0" y="552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148F2D-A9EC-4E17-9C76-560213CA7528}"/>
                </a:ext>
              </a:extLst>
            </p:cNvPr>
            <p:cNvSpPr/>
            <p:nvPr/>
          </p:nvSpPr>
          <p:spPr>
            <a:xfrm>
              <a:off x="1727976" y="2830441"/>
              <a:ext cx="142875" cy="361950"/>
            </a:xfrm>
            <a:custGeom>
              <a:avLst/>
              <a:gdLst>
                <a:gd name="connsiteX0" fmla="*/ 0 w 142875"/>
                <a:gd name="connsiteY0" fmla="*/ 0 h 361950"/>
                <a:gd name="connsiteX1" fmla="*/ 142875 w 142875"/>
                <a:gd name="connsiteY1" fmla="*/ 0 h 361950"/>
                <a:gd name="connsiteX2" fmla="*/ 142875 w 142875"/>
                <a:gd name="connsiteY2" fmla="*/ 361950 h 361950"/>
                <a:gd name="connsiteX3" fmla="*/ 0 w 142875"/>
                <a:gd name="connsiteY3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361950">
                  <a:moveTo>
                    <a:pt x="0" y="0"/>
                  </a:moveTo>
                  <a:lnTo>
                    <a:pt x="142875" y="0"/>
                  </a:lnTo>
                  <a:lnTo>
                    <a:pt x="142875" y="361950"/>
                  </a:lnTo>
                  <a:lnTo>
                    <a:pt x="0" y="361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C4849E-474D-4E92-BFD9-0A5AECEBC6A7}"/>
                </a:ext>
              </a:extLst>
            </p:cNvPr>
            <p:cNvSpPr/>
            <p:nvPr/>
          </p:nvSpPr>
          <p:spPr>
            <a:xfrm>
              <a:off x="1928001" y="3001891"/>
              <a:ext cx="142875" cy="190500"/>
            </a:xfrm>
            <a:custGeom>
              <a:avLst/>
              <a:gdLst>
                <a:gd name="connsiteX0" fmla="*/ 0 w 142875"/>
                <a:gd name="connsiteY0" fmla="*/ 0 h 190500"/>
                <a:gd name="connsiteX1" fmla="*/ 142875 w 142875"/>
                <a:gd name="connsiteY1" fmla="*/ 0 h 190500"/>
                <a:gd name="connsiteX2" fmla="*/ 142875 w 142875"/>
                <a:gd name="connsiteY2" fmla="*/ 190500 h 190500"/>
                <a:gd name="connsiteX3" fmla="*/ 0 w 142875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90500">
                  <a:moveTo>
                    <a:pt x="0" y="0"/>
                  </a:moveTo>
                  <a:lnTo>
                    <a:pt x="142875" y="0"/>
                  </a:lnTo>
                  <a:lnTo>
                    <a:pt x="142875" y="190500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F7641E-B2AF-4410-840B-6F4712642748}"/>
                </a:ext>
              </a:extLst>
            </p:cNvPr>
            <p:cNvSpPr/>
            <p:nvPr/>
          </p:nvSpPr>
          <p:spPr>
            <a:xfrm>
              <a:off x="1752645" y="2636035"/>
              <a:ext cx="308705" cy="308705"/>
            </a:xfrm>
            <a:custGeom>
              <a:avLst/>
              <a:gdLst>
                <a:gd name="connsiteX0" fmla="*/ 256699 w 308705"/>
                <a:gd name="connsiteY0" fmla="*/ 229838 h 308705"/>
                <a:gd name="connsiteX1" fmla="*/ 26860 w 308705"/>
                <a:gd name="connsiteY1" fmla="*/ 0 h 308705"/>
                <a:gd name="connsiteX2" fmla="*/ 0 w 308705"/>
                <a:gd name="connsiteY2" fmla="*/ 26860 h 308705"/>
                <a:gd name="connsiteX3" fmla="*/ 229838 w 308705"/>
                <a:gd name="connsiteY3" fmla="*/ 256699 h 308705"/>
                <a:gd name="connsiteX4" fmla="*/ 177832 w 308705"/>
                <a:gd name="connsiteY4" fmla="*/ 308705 h 308705"/>
                <a:gd name="connsiteX5" fmla="*/ 308705 w 308705"/>
                <a:gd name="connsiteY5" fmla="*/ 308705 h 308705"/>
                <a:gd name="connsiteX6" fmla="*/ 308705 w 308705"/>
                <a:gd name="connsiteY6" fmla="*/ 177832 h 308705"/>
                <a:gd name="connsiteX7" fmla="*/ 256699 w 308705"/>
                <a:gd name="connsiteY7" fmla="*/ 229838 h 30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705" h="308705">
                  <a:moveTo>
                    <a:pt x="256699" y="229838"/>
                  </a:moveTo>
                  <a:lnTo>
                    <a:pt x="26860" y="0"/>
                  </a:lnTo>
                  <a:lnTo>
                    <a:pt x="0" y="26860"/>
                  </a:lnTo>
                  <a:lnTo>
                    <a:pt x="229838" y="256699"/>
                  </a:lnTo>
                  <a:lnTo>
                    <a:pt x="177832" y="308705"/>
                  </a:lnTo>
                  <a:lnTo>
                    <a:pt x="308705" y="308705"/>
                  </a:lnTo>
                  <a:lnTo>
                    <a:pt x="308705" y="177832"/>
                  </a:lnTo>
                  <a:lnTo>
                    <a:pt x="256699" y="2298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5" descr="Bar graph with upward trend">
            <a:extLst>
              <a:ext uri="{FF2B5EF4-FFF2-40B4-BE49-F238E27FC236}">
                <a16:creationId xmlns:a16="http://schemas.microsoft.com/office/drawing/2014/main" id="{5D70E66A-336C-4EB8-B38B-A8337C5C1C1A}"/>
              </a:ext>
            </a:extLst>
          </p:cNvPr>
          <p:cNvGrpSpPr/>
          <p:nvPr/>
        </p:nvGrpSpPr>
        <p:grpSpPr>
          <a:xfrm>
            <a:off x="9987774" y="2516116"/>
            <a:ext cx="914400" cy="914400"/>
            <a:chOff x="9987774" y="2516116"/>
            <a:chExt cx="914400" cy="914400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3023F14-5848-426B-B9CA-F41993913828}"/>
                </a:ext>
              </a:extLst>
            </p:cNvPr>
            <p:cNvSpPr/>
            <p:nvPr/>
          </p:nvSpPr>
          <p:spPr>
            <a:xfrm>
              <a:off x="10121124" y="2639941"/>
              <a:ext cx="657225" cy="666750"/>
            </a:xfrm>
            <a:custGeom>
              <a:avLst/>
              <a:gdLst>
                <a:gd name="connsiteX0" fmla="*/ 57150 w 657225"/>
                <a:gd name="connsiteY0" fmla="*/ 0 h 666750"/>
                <a:gd name="connsiteX1" fmla="*/ 0 w 657225"/>
                <a:gd name="connsiteY1" fmla="*/ 0 h 666750"/>
                <a:gd name="connsiteX2" fmla="*/ 0 w 657225"/>
                <a:gd name="connsiteY2" fmla="*/ 666750 h 666750"/>
                <a:gd name="connsiteX3" fmla="*/ 657225 w 657225"/>
                <a:gd name="connsiteY3" fmla="*/ 666750 h 666750"/>
                <a:gd name="connsiteX4" fmla="*/ 657225 w 657225"/>
                <a:gd name="connsiteY4" fmla="*/ 609600 h 666750"/>
                <a:gd name="connsiteX5" fmla="*/ 57150 w 657225"/>
                <a:gd name="connsiteY5" fmla="*/ 609600 h 666750"/>
                <a:gd name="connsiteX6" fmla="*/ 57150 w 657225"/>
                <a:gd name="connsiteY6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225" h="666750">
                  <a:moveTo>
                    <a:pt x="57150" y="0"/>
                  </a:moveTo>
                  <a:lnTo>
                    <a:pt x="0" y="0"/>
                  </a:lnTo>
                  <a:lnTo>
                    <a:pt x="0" y="666750"/>
                  </a:lnTo>
                  <a:lnTo>
                    <a:pt x="657225" y="666750"/>
                  </a:lnTo>
                  <a:lnTo>
                    <a:pt x="657225" y="609600"/>
                  </a:lnTo>
                  <a:lnTo>
                    <a:pt x="57150" y="609600"/>
                  </a:lnTo>
                  <a:lnTo>
                    <a:pt x="571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360A77B-444A-420F-8633-EE42E3153F7F}"/>
                </a:ext>
              </a:extLst>
            </p:cNvPr>
            <p:cNvSpPr/>
            <p:nvPr/>
          </p:nvSpPr>
          <p:spPr>
            <a:xfrm rot="-10800000">
              <a:off x="10635474" y="2639941"/>
              <a:ext cx="142875" cy="552450"/>
            </a:xfrm>
            <a:custGeom>
              <a:avLst/>
              <a:gdLst>
                <a:gd name="connsiteX0" fmla="*/ 0 w 142875"/>
                <a:gd name="connsiteY0" fmla="*/ 0 h 552450"/>
                <a:gd name="connsiteX1" fmla="*/ 142875 w 142875"/>
                <a:gd name="connsiteY1" fmla="*/ 0 h 552450"/>
                <a:gd name="connsiteX2" fmla="*/ 142875 w 142875"/>
                <a:gd name="connsiteY2" fmla="*/ 552450 h 552450"/>
                <a:gd name="connsiteX3" fmla="*/ 0 w 142875"/>
                <a:gd name="connsiteY3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552450">
                  <a:moveTo>
                    <a:pt x="0" y="0"/>
                  </a:moveTo>
                  <a:lnTo>
                    <a:pt x="142875" y="0"/>
                  </a:lnTo>
                  <a:lnTo>
                    <a:pt x="142875" y="552450"/>
                  </a:lnTo>
                  <a:lnTo>
                    <a:pt x="0" y="552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FDCCF24-680D-407D-8847-92605BEC9DB4}"/>
                </a:ext>
              </a:extLst>
            </p:cNvPr>
            <p:cNvSpPr/>
            <p:nvPr/>
          </p:nvSpPr>
          <p:spPr>
            <a:xfrm rot="-10800000">
              <a:off x="10435449" y="2830441"/>
              <a:ext cx="142875" cy="361950"/>
            </a:xfrm>
            <a:custGeom>
              <a:avLst/>
              <a:gdLst>
                <a:gd name="connsiteX0" fmla="*/ 0 w 142875"/>
                <a:gd name="connsiteY0" fmla="*/ 0 h 361950"/>
                <a:gd name="connsiteX1" fmla="*/ 142875 w 142875"/>
                <a:gd name="connsiteY1" fmla="*/ 0 h 361950"/>
                <a:gd name="connsiteX2" fmla="*/ 142875 w 142875"/>
                <a:gd name="connsiteY2" fmla="*/ 361950 h 361950"/>
                <a:gd name="connsiteX3" fmla="*/ 0 w 142875"/>
                <a:gd name="connsiteY3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361950">
                  <a:moveTo>
                    <a:pt x="0" y="0"/>
                  </a:moveTo>
                  <a:lnTo>
                    <a:pt x="142875" y="0"/>
                  </a:lnTo>
                  <a:lnTo>
                    <a:pt x="142875" y="361950"/>
                  </a:lnTo>
                  <a:lnTo>
                    <a:pt x="0" y="361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7923E0-EB1B-4D94-871A-1C2CED111FFD}"/>
                </a:ext>
              </a:extLst>
            </p:cNvPr>
            <p:cNvSpPr/>
            <p:nvPr/>
          </p:nvSpPr>
          <p:spPr>
            <a:xfrm rot="-10800000">
              <a:off x="10235424" y="3001891"/>
              <a:ext cx="142875" cy="190500"/>
            </a:xfrm>
            <a:custGeom>
              <a:avLst/>
              <a:gdLst>
                <a:gd name="connsiteX0" fmla="*/ 0 w 142875"/>
                <a:gd name="connsiteY0" fmla="*/ 0 h 190500"/>
                <a:gd name="connsiteX1" fmla="*/ 142875 w 142875"/>
                <a:gd name="connsiteY1" fmla="*/ 0 h 190500"/>
                <a:gd name="connsiteX2" fmla="*/ 142875 w 142875"/>
                <a:gd name="connsiteY2" fmla="*/ 190500 h 190500"/>
                <a:gd name="connsiteX3" fmla="*/ 0 w 142875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90500">
                  <a:moveTo>
                    <a:pt x="0" y="0"/>
                  </a:moveTo>
                  <a:lnTo>
                    <a:pt x="142875" y="0"/>
                  </a:lnTo>
                  <a:lnTo>
                    <a:pt x="142875" y="190500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5465F8F-8266-418F-95F1-670D77F3FE31}"/>
                </a:ext>
              </a:extLst>
            </p:cNvPr>
            <p:cNvSpPr/>
            <p:nvPr/>
          </p:nvSpPr>
          <p:spPr>
            <a:xfrm>
              <a:off x="10231518" y="2639941"/>
              <a:ext cx="308705" cy="308705"/>
            </a:xfrm>
            <a:custGeom>
              <a:avLst/>
              <a:gdLst>
                <a:gd name="connsiteX0" fmla="*/ 308705 w 308705"/>
                <a:gd name="connsiteY0" fmla="*/ 130874 h 308705"/>
                <a:gd name="connsiteX1" fmla="*/ 308705 w 308705"/>
                <a:gd name="connsiteY1" fmla="*/ 0 h 308705"/>
                <a:gd name="connsiteX2" fmla="*/ 177832 w 308705"/>
                <a:gd name="connsiteY2" fmla="*/ 0 h 308705"/>
                <a:gd name="connsiteX3" fmla="*/ 229838 w 308705"/>
                <a:gd name="connsiteY3" fmla="*/ 52006 h 308705"/>
                <a:gd name="connsiteX4" fmla="*/ 0 w 308705"/>
                <a:gd name="connsiteY4" fmla="*/ 281845 h 308705"/>
                <a:gd name="connsiteX5" fmla="*/ 26860 w 308705"/>
                <a:gd name="connsiteY5" fmla="*/ 308705 h 308705"/>
                <a:gd name="connsiteX6" fmla="*/ 256699 w 308705"/>
                <a:gd name="connsiteY6" fmla="*/ 78962 h 308705"/>
                <a:gd name="connsiteX7" fmla="*/ 308705 w 308705"/>
                <a:gd name="connsiteY7" fmla="*/ 130874 h 30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705" h="308705">
                  <a:moveTo>
                    <a:pt x="308705" y="130874"/>
                  </a:moveTo>
                  <a:lnTo>
                    <a:pt x="308705" y="0"/>
                  </a:lnTo>
                  <a:lnTo>
                    <a:pt x="177832" y="0"/>
                  </a:lnTo>
                  <a:lnTo>
                    <a:pt x="229838" y="52006"/>
                  </a:lnTo>
                  <a:lnTo>
                    <a:pt x="0" y="281845"/>
                  </a:lnTo>
                  <a:lnTo>
                    <a:pt x="26860" y="308705"/>
                  </a:lnTo>
                  <a:lnTo>
                    <a:pt x="256699" y="78962"/>
                  </a:lnTo>
                  <a:lnTo>
                    <a:pt x="308705" y="1308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7" descr="Bullseye">
            <a:extLst>
              <a:ext uri="{FF2B5EF4-FFF2-40B4-BE49-F238E27FC236}">
                <a16:creationId xmlns:a16="http://schemas.microsoft.com/office/drawing/2014/main" id="{1C26852E-ACD5-47B8-8ED5-51A612FC77CE}"/>
              </a:ext>
            </a:extLst>
          </p:cNvPr>
          <p:cNvGrpSpPr/>
          <p:nvPr/>
        </p:nvGrpSpPr>
        <p:grpSpPr>
          <a:xfrm>
            <a:off x="8248186" y="2516116"/>
            <a:ext cx="914400" cy="914400"/>
            <a:chOff x="8248186" y="2516116"/>
            <a:chExt cx="914400" cy="914400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E8F21B-A8BD-4A00-B012-15C2970281C6}"/>
                </a:ext>
              </a:extLst>
            </p:cNvPr>
            <p:cNvSpPr/>
            <p:nvPr/>
          </p:nvSpPr>
          <p:spPr>
            <a:xfrm>
              <a:off x="8594896" y="2597078"/>
              <a:ext cx="486727" cy="485775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192B2A0-D9D2-4453-A74B-A5F51BC1053B}"/>
                </a:ext>
              </a:extLst>
            </p:cNvPr>
            <p:cNvSpPr/>
            <p:nvPr/>
          </p:nvSpPr>
          <p:spPr>
            <a:xfrm>
              <a:off x="8329148" y="2625653"/>
              <a:ext cx="723900" cy="723900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7452B8-1001-4E8E-A508-89FF9F28A030}"/>
                </a:ext>
              </a:extLst>
            </p:cNvPr>
            <p:cNvSpPr/>
            <p:nvPr/>
          </p:nvSpPr>
          <p:spPr>
            <a:xfrm>
              <a:off x="8462498" y="2759003"/>
              <a:ext cx="457200" cy="457200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aphic 9" descr="Gears">
            <a:extLst>
              <a:ext uri="{FF2B5EF4-FFF2-40B4-BE49-F238E27FC236}">
                <a16:creationId xmlns:a16="http://schemas.microsoft.com/office/drawing/2014/main" id="{D303BB90-0A22-4B03-B9B2-7FF4AAEFD52B}"/>
              </a:ext>
            </a:extLst>
          </p:cNvPr>
          <p:cNvGrpSpPr/>
          <p:nvPr/>
        </p:nvGrpSpPr>
        <p:grpSpPr>
          <a:xfrm>
            <a:off x="4915690" y="2597078"/>
            <a:ext cx="621029" cy="751522"/>
            <a:chOff x="4915690" y="2597078"/>
            <a:chExt cx="621029" cy="751522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E684AB-A155-4E0E-9B2A-0A3B1BE47C68}"/>
                </a:ext>
              </a:extLst>
            </p:cNvPr>
            <p:cNvSpPr/>
            <p:nvPr/>
          </p:nvSpPr>
          <p:spPr>
            <a:xfrm>
              <a:off x="5130956" y="2597078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E1BC497-8B11-4712-AE28-31F09C0C3815}"/>
                </a:ext>
              </a:extLst>
            </p:cNvPr>
            <p:cNvSpPr/>
            <p:nvPr/>
          </p:nvSpPr>
          <p:spPr>
            <a:xfrm>
              <a:off x="4915690" y="2943788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aphic 11" descr="Lightbulb">
            <a:extLst>
              <a:ext uri="{FF2B5EF4-FFF2-40B4-BE49-F238E27FC236}">
                <a16:creationId xmlns:a16="http://schemas.microsoft.com/office/drawing/2014/main" id="{E92E8A38-8054-4750-94D6-830572E13AC4}"/>
              </a:ext>
            </a:extLst>
          </p:cNvPr>
          <p:cNvGrpSpPr/>
          <p:nvPr/>
        </p:nvGrpSpPr>
        <p:grpSpPr>
          <a:xfrm>
            <a:off x="6508596" y="2516116"/>
            <a:ext cx="914400" cy="914400"/>
            <a:chOff x="6508596" y="2516116"/>
            <a:chExt cx="914400" cy="914400"/>
          </a:xfrm>
          <a:solidFill>
            <a:schemeClr val="bg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1302100-DFB1-4E5D-B144-77895E55471E}"/>
                </a:ext>
              </a:extLst>
            </p:cNvPr>
            <p:cNvSpPr/>
            <p:nvPr/>
          </p:nvSpPr>
          <p:spPr>
            <a:xfrm>
              <a:off x="6841971" y="3125716"/>
              <a:ext cx="247650" cy="57150"/>
            </a:xfrm>
            <a:custGeom>
              <a:avLst/>
              <a:gdLst>
                <a:gd name="connsiteX0" fmla="*/ 28575 w 247650"/>
                <a:gd name="connsiteY0" fmla="*/ 0 h 57150"/>
                <a:gd name="connsiteX1" fmla="*/ 219075 w 247650"/>
                <a:gd name="connsiteY1" fmla="*/ 0 h 57150"/>
                <a:gd name="connsiteX2" fmla="*/ 247650 w 247650"/>
                <a:gd name="connsiteY2" fmla="*/ 28575 h 57150"/>
                <a:gd name="connsiteX3" fmla="*/ 219075 w 247650"/>
                <a:gd name="connsiteY3" fmla="*/ 57150 h 57150"/>
                <a:gd name="connsiteX4" fmla="*/ 28575 w 247650"/>
                <a:gd name="connsiteY4" fmla="*/ 57150 h 57150"/>
                <a:gd name="connsiteX5" fmla="*/ 0 w 247650"/>
                <a:gd name="connsiteY5" fmla="*/ 28575 h 57150"/>
                <a:gd name="connsiteX6" fmla="*/ 28575 w 24765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8575" y="0"/>
                  </a:moveTo>
                  <a:lnTo>
                    <a:pt x="219075" y="0"/>
                  </a:lnTo>
                  <a:cubicBezTo>
                    <a:pt x="235268" y="0"/>
                    <a:pt x="247650" y="12383"/>
                    <a:pt x="247650" y="28575"/>
                  </a:cubicBezTo>
                  <a:cubicBezTo>
                    <a:pt x="247650" y="44767"/>
                    <a:pt x="235268" y="57150"/>
                    <a:pt x="219075" y="57150"/>
                  </a:cubicBezTo>
                  <a:lnTo>
                    <a:pt x="28575" y="57150"/>
                  </a:lnTo>
                  <a:cubicBezTo>
                    <a:pt x="12382" y="57150"/>
                    <a:pt x="0" y="44767"/>
                    <a:pt x="0" y="28575"/>
                  </a:cubicBezTo>
                  <a:cubicBezTo>
                    <a:pt x="0" y="12383"/>
                    <a:pt x="12382" y="0"/>
                    <a:pt x="285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0FBD117-A9B9-4057-B1DD-75A045676454}"/>
                </a:ext>
              </a:extLst>
            </p:cNvPr>
            <p:cNvSpPr/>
            <p:nvPr/>
          </p:nvSpPr>
          <p:spPr>
            <a:xfrm>
              <a:off x="6841971" y="3220966"/>
              <a:ext cx="247650" cy="57150"/>
            </a:xfrm>
            <a:custGeom>
              <a:avLst/>
              <a:gdLst>
                <a:gd name="connsiteX0" fmla="*/ 28575 w 247650"/>
                <a:gd name="connsiteY0" fmla="*/ 0 h 57150"/>
                <a:gd name="connsiteX1" fmla="*/ 219075 w 247650"/>
                <a:gd name="connsiteY1" fmla="*/ 0 h 57150"/>
                <a:gd name="connsiteX2" fmla="*/ 247650 w 247650"/>
                <a:gd name="connsiteY2" fmla="*/ 28575 h 57150"/>
                <a:gd name="connsiteX3" fmla="*/ 219075 w 247650"/>
                <a:gd name="connsiteY3" fmla="*/ 57150 h 57150"/>
                <a:gd name="connsiteX4" fmla="*/ 28575 w 247650"/>
                <a:gd name="connsiteY4" fmla="*/ 57150 h 57150"/>
                <a:gd name="connsiteX5" fmla="*/ 0 w 247650"/>
                <a:gd name="connsiteY5" fmla="*/ 28575 h 57150"/>
                <a:gd name="connsiteX6" fmla="*/ 28575 w 24765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8575" y="0"/>
                  </a:moveTo>
                  <a:lnTo>
                    <a:pt x="219075" y="0"/>
                  </a:lnTo>
                  <a:cubicBezTo>
                    <a:pt x="235268" y="0"/>
                    <a:pt x="247650" y="12383"/>
                    <a:pt x="247650" y="28575"/>
                  </a:cubicBezTo>
                  <a:cubicBezTo>
                    <a:pt x="247650" y="44767"/>
                    <a:pt x="235268" y="57150"/>
                    <a:pt x="219075" y="57150"/>
                  </a:cubicBezTo>
                  <a:lnTo>
                    <a:pt x="28575" y="57150"/>
                  </a:lnTo>
                  <a:cubicBezTo>
                    <a:pt x="12382" y="57150"/>
                    <a:pt x="0" y="44767"/>
                    <a:pt x="0" y="28575"/>
                  </a:cubicBezTo>
                  <a:cubicBezTo>
                    <a:pt x="0" y="12383"/>
                    <a:pt x="12382" y="0"/>
                    <a:pt x="285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C9D30C8-368D-4664-83A0-AE1959361DA8}"/>
                </a:ext>
              </a:extLst>
            </p:cNvPr>
            <p:cNvSpPr/>
            <p:nvPr/>
          </p:nvSpPr>
          <p:spPr>
            <a:xfrm>
              <a:off x="6903883" y="3316216"/>
              <a:ext cx="123825" cy="57150"/>
            </a:xfrm>
            <a:custGeom>
              <a:avLst/>
              <a:gdLst>
                <a:gd name="connsiteX0" fmla="*/ 0 w 123825"/>
                <a:gd name="connsiteY0" fmla="*/ 0 h 57150"/>
                <a:gd name="connsiteX1" fmla="*/ 61913 w 123825"/>
                <a:gd name="connsiteY1" fmla="*/ 57150 h 57150"/>
                <a:gd name="connsiteX2" fmla="*/ 123825 w 123825"/>
                <a:gd name="connsiteY2" fmla="*/ 0 h 57150"/>
                <a:gd name="connsiteX3" fmla="*/ 0 w 123825"/>
                <a:gd name="connsiteY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57150">
                  <a:moveTo>
                    <a:pt x="0" y="0"/>
                  </a:moveTo>
                  <a:cubicBezTo>
                    <a:pt x="2857" y="32385"/>
                    <a:pt x="29527" y="57150"/>
                    <a:pt x="61913" y="57150"/>
                  </a:cubicBezTo>
                  <a:cubicBezTo>
                    <a:pt x="94298" y="57150"/>
                    <a:pt x="120968" y="32385"/>
                    <a:pt x="12382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7929F1C-C649-450B-A3CF-B400B3AA96D0}"/>
                </a:ext>
              </a:extLst>
            </p:cNvPr>
            <p:cNvSpPr/>
            <p:nvPr/>
          </p:nvSpPr>
          <p:spPr>
            <a:xfrm>
              <a:off x="6718146" y="2573266"/>
              <a:ext cx="495300" cy="514350"/>
            </a:xfrm>
            <a:custGeom>
              <a:avLst/>
              <a:gdLst>
                <a:gd name="connsiteX0" fmla="*/ 247650 w 495300"/>
                <a:gd name="connsiteY0" fmla="*/ 0 h 514350"/>
                <a:gd name="connsiteX1" fmla="*/ 247650 w 495300"/>
                <a:gd name="connsiteY1" fmla="*/ 0 h 514350"/>
                <a:gd name="connsiteX2" fmla="*/ 247650 w 495300"/>
                <a:gd name="connsiteY2" fmla="*/ 0 h 514350"/>
                <a:gd name="connsiteX3" fmla="*/ 0 w 495300"/>
                <a:gd name="connsiteY3" fmla="*/ 244793 h 514350"/>
                <a:gd name="connsiteX4" fmla="*/ 0 w 495300"/>
                <a:gd name="connsiteY4" fmla="*/ 253365 h 514350"/>
                <a:gd name="connsiteX5" fmla="*/ 17145 w 495300"/>
                <a:gd name="connsiteY5" fmla="*/ 339090 h 514350"/>
                <a:gd name="connsiteX6" fmla="*/ 60007 w 495300"/>
                <a:gd name="connsiteY6" fmla="*/ 409575 h 514350"/>
                <a:gd name="connsiteX7" fmla="*/ 118110 w 495300"/>
                <a:gd name="connsiteY7" fmla="*/ 503873 h 514350"/>
                <a:gd name="connsiteX8" fmla="*/ 135255 w 495300"/>
                <a:gd name="connsiteY8" fmla="*/ 514350 h 514350"/>
                <a:gd name="connsiteX9" fmla="*/ 360045 w 495300"/>
                <a:gd name="connsiteY9" fmla="*/ 514350 h 514350"/>
                <a:gd name="connsiteX10" fmla="*/ 377190 w 495300"/>
                <a:gd name="connsiteY10" fmla="*/ 503873 h 514350"/>
                <a:gd name="connsiteX11" fmla="*/ 435292 w 495300"/>
                <a:gd name="connsiteY11" fmla="*/ 409575 h 514350"/>
                <a:gd name="connsiteX12" fmla="*/ 478155 w 495300"/>
                <a:gd name="connsiteY12" fmla="*/ 339090 h 514350"/>
                <a:gd name="connsiteX13" fmla="*/ 495300 w 495300"/>
                <a:gd name="connsiteY13" fmla="*/ 253365 h 514350"/>
                <a:gd name="connsiteX14" fmla="*/ 495300 w 495300"/>
                <a:gd name="connsiteY14" fmla="*/ 244793 h 514350"/>
                <a:gd name="connsiteX15" fmla="*/ 247650 w 495300"/>
                <a:gd name="connsiteY15" fmla="*/ 0 h 514350"/>
                <a:gd name="connsiteX16" fmla="*/ 438150 w 495300"/>
                <a:gd name="connsiteY16" fmla="*/ 252413 h 514350"/>
                <a:gd name="connsiteX17" fmla="*/ 424815 w 495300"/>
                <a:gd name="connsiteY17" fmla="*/ 319088 h 514350"/>
                <a:gd name="connsiteX18" fmla="*/ 392430 w 495300"/>
                <a:gd name="connsiteY18" fmla="*/ 371475 h 514350"/>
                <a:gd name="connsiteX19" fmla="*/ 337185 w 495300"/>
                <a:gd name="connsiteY19" fmla="*/ 457200 h 514350"/>
                <a:gd name="connsiteX20" fmla="*/ 247650 w 495300"/>
                <a:gd name="connsiteY20" fmla="*/ 457200 h 514350"/>
                <a:gd name="connsiteX21" fmla="*/ 159068 w 495300"/>
                <a:gd name="connsiteY21" fmla="*/ 457200 h 514350"/>
                <a:gd name="connsiteX22" fmla="*/ 103823 w 495300"/>
                <a:gd name="connsiteY22" fmla="*/ 371475 h 514350"/>
                <a:gd name="connsiteX23" fmla="*/ 71438 w 495300"/>
                <a:gd name="connsiteY23" fmla="*/ 319088 h 514350"/>
                <a:gd name="connsiteX24" fmla="*/ 58103 w 495300"/>
                <a:gd name="connsiteY24" fmla="*/ 252413 h 514350"/>
                <a:gd name="connsiteX25" fmla="*/ 58103 w 495300"/>
                <a:gd name="connsiteY25" fmla="*/ 244793 h 514350"/>
                <a:gd name="connsiteX26" fmla="*/ 248602 w 495300"/>
                <a:gd name="connsiteY26" fmla="*/ 56197 h 514350"/>
                <a:gd name="connsiteX27" fmla="*/ 248602 w 495300"/>
                <a:gd name="connsiteY27" fmla="*/ 56197 h 514350"/>
                <a:gd name="connsiteX28" fmla="*/ 248602 w 495300"/>
                <a:gd name="connsiteY28" fmla="*/ 56197 h 514350"/>
                <a:gd name="connsiteX29" fmla="*/ 248602 w 495300"/>
                <a:gd name="connsiteY29" fmla="*/ 56197 h 514350"/>
                <a:gd name="connsiteX30" fmla="*/ 248602 w 495300"/>
                <a:gd name="connsiteY30" fmla="*/ 56197 h 514350"/>
                <a:gd name="connsiteX31" fmla="*/ 248602 w 495300"/>
                <a:gd name="connsiteY31" fmla="*/ 56197 h 514350"/>
                <a:gd name="connsiteX32" fmla="*/ 248602 w 495300"/>
                <a:gd name="connsiteY32" fmla="*/ 56197 h 514350"/>
                <a:gd name="connsiteX33" fmla="*/ 439103 w 495300"/>
                <a:gd name="connsiteY33" fmla="*/ 244793 h 514350"/>
                <a:gd name="connsiteX34" fmla="*/ 439103 w 495300"/>
                <a:gd name="connsiteY34" fmla="*/ 252413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95300" h="514350">
                  <a:moveTo>
                    <a:pt x="247650" y="0"/>
                  </a:moveTo>
                  <a:cubicBezTo>
                    <a:pt x="247650" y="0"/>
                    <a:pt x="247650" y="0"/>
                    <a:pt x="247650" y="0"/>
                  </a:cubicBezTo>
                  <a:cubicBezTo>
                    <a:pt x="247650" y="0"/>
                    <a:pt x="247650" y="0"/>
                    <a:pt x="247650" y="0"/>
                  </a:cubicBezTo>
                  <a:cubicBezTo>
                    <a:pt x="112395" y="952"/>
                    <a:pt x="2857" y="109538"/>
                    <a:pt x="0" y="244793"/>
                  </a:cubicBezTo>
                  <a:lnTo>
                    <a:pt x="0" y="253365"/>
                  </a:lnTo>
                  <a:cubicBezTo>
                    <a:pt x="953" y="282893"/>
                    <a:pt x="6668" y="311468"/>
                    <a:pt x="17145" y="339090"/>
                  </a:cubicBezTo>
                  <a:cubicBezTo>
                    <a:pt x="27622" y="364808"/>
                    <a:pt x="41910" y="388620"/>
                    <a:pt x="60007" y="409575"/>
                  </a:cubicBezTo>
                  <a:cubicBezTo>
                    <a:pt x="82868" y="434340"/>
                    <a:pt x="107632" y="482918"/>
                    <a:pt x="118110" y="503873"/>
                  </a:cubicBezTo>
                  <a:cubicBezTo>
                    <a:pt x="120968" y="510540"/>
                    <a:pt x="127635" y="514350"/>
                    <a:pt x="135255" y="514350"/>
                  </a:cubicBezTo>
                  <a:lnTo>
                    <a:pt x="360045" y="514350"/>
                  </a:lnTo>
                  <a:cubicBezTo>
                    <a:pt x="367665" y="514350"/>
                    <a:pt x="374333" y="510540"/>
                    <a:pt x="377190" y="503873"/>
                  </a:cubicBezTo>
                  <a:cubicBezTo>
                    <a:pt x="387668" y="482918"/>
                    <a:pt x="412433" y="434340"/>
                    <a:pt x="435292" y="409575"/>
                  </a:cubicBezTo>
                  <a:cubicBezTo>
                    <a:pt x="453390" y="388620"/>
                    <a:pt x="468630" y="364808"/>
                    <a:pt x="478155" y="339090"/>
                  </a:cubicBezTo>
                  <a:cubicBezTo>
                    <a:pt x="488633" y="311468"/>
                    <a:pt x="494348" y="282893"/>
                    <a:pt x="495300" y="253365"/>
                  </a:cubicBezTo>
                  <a:lnTo>
                    <a:pt x="495300" y="244793"/>
                  </a:lnTo>
                  <a:cubicBezTo>
                    <a:pt x="492442" y="109538"/>
                    <a:pt x="382905" y="952"/>
                    <a:pt x="247650" y="0"/>
                  </a:cubicBezTo>
                  <a:close/>
                  <a:moveTo>
                    <a:pt x="438150" y="252413"/>
                  </a:moveTo>
                  <a:cubicBezTo>
                    <a:pt x="437198" y="275273"/>
                    <a:pt x="432435" y="298133"/>
                    <a:pt x="424815" y="319088"/>
                  </a:cubicBezTo>
                  <a:cubicBezTo>
                    <a:pt x="417195" y="338138"/>
                    <a:pt x="406717" y="356235"/>
                    <a:pt x="392430" y="371475"/>
                  </a:cubicBezTo>
                  <a:cubicBezTo>
                    <a:pt x="370523" y="398145"/>
                    <a:pt x="351473" y="426720"/>
                    <a:pt x="337185" y="457200"/>
                  </a:cubicBezTo>
                  <a:lnTo>
                    <a:pt x="247650" y="457200"/>
                  </a:lnTo>
                  <a:lnTo>
                    <a:pt x="159068" y="457200"/>
                  </a:lnTo>
                  <a:cubicBezTo>
                    <a:pt x="143827" y="426720"/>
                    <a:pt x="124777" y="398145"/>
                    <a:pt x="103823" y="371475"/>
                  </a:cubicBezTo>
                  <a:cubicBezTo>
                    <a:pt x="90488" y="356235"/>
                    <a:pt x="79057" y="338138"/>
                    <a:pt x="71438" y="319088"/>
                  </a:cubicBezTo>
                  <a:cubicBezTo>
                    <a:pt x="62865" y="298133"/>
                    <a:pt x="59055" y="275273"/>
                    <a:pt x="58103" y="252413"/>
                  </a:cubicBezTo>
                  <a:lnTo>
                    <a:pt x="58103" y="244793"/>
                  </a:lnTo>
                  <a:cubicBezTo>
                    <a:pt x="60007" y="140970"/>
                    <a:pt x="144780" y="57150"/>
                    <a:pt x="248602" y="56197"/>
                  </a:cubicBezTo>
                  <a:lnTo>
                    <a:pt x="248602" y="56197"/>
                  </a:lnTo>
                  <a:lnTo>
                    <a:pt x="248602" y="56197"/>
                  </a:lnTo>
                  <a:cubicBezTo>
                    <a:pt x="248602" y="56197"/>
                    <a:pt x="248602" y="56197"/>
                    <a:pt x="248602" y="56197"/>
                  </a:cubicBezTo>
                  <a:cubicBezTo>
                    <a:pt x="248602" y="56197"/>
                    <a:pt x="248602" y="56197"/>
                    <a:pt x="248602" y="56197"/>
                  </a:cubicBezTo>
                  <a:lnTo>
                    <a:pt x="248602" y="56197"/>
                  </a:lnTo>
                  <a:lnTo>
                    <a:pt x="248602" y="56197"/>
                  </a:lnTo>
                  <a:cubicBezTo>
                    <a:pt x="352425" y="57150"/>
                    <a:pt x="437198" y="140018"/>
                    <a:pt x="439103" y="244793"/>
                  </a:cubicBezTo>
                  <a:lnTo>
                    <a:pt x="439103" y="2524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3" name="Graphic 13" descr="Research">
            <a:extLst>
              <a:ext uri="{FF2B5EF4-FFF2-40B4-BE49-F238E27FC236}">
                <a16:creationId xmlns:a16="http://schemas.microsoft.com/office/drawing/2014/main" id="{1AC7743A-FC3C-4342-9A11-B7D45D2F8EA5}"/>
              </a:ext>
            </a:extLst>
          </p:cNvPr>
          <p:cNvGrpSpPr/>
          <p:nvPr/>
        </p:nvGrpSpPr>
        <p:grpSpPr>
          <a:xfrm>
            <a:off x="3029416" y="2516116"/>
            <a:ext cx="914400" cy="914400"/>
            <a:chOff x="3029416" y="2516116"/>
            <a:chExt cx="914400" cy="914400"/>
          </a:xfrm>
          <a:solidFill>
            <a:schemeClr val="bg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368A011-9F84-4193-9C77-26C4EE3103EE}"/>
                </a:ext>
              </a:extLst>
            </p:cNvPr>
            <p:cNvSpPr/>
            <p:nvPr/>
          </p:nvSpPr>
          <p:spPr>
            <a:xfrm>
              <a:off x="3103705" y="2595168"/>
              <a:ext cx="753670" cy="754623"/>
            </a:xfrm>
            <a:custGeom>
              <a:avLst/>
              <a:gdLst>
                <a:gd name="connsiteX0" fmla="*/ 616273 w 753670"/>
                <a:gd name="connsiteY0" fmla="*/ 521975 h 754623"/>
                <a:gd name="connsiteX1" fmla="*/ 557218 w 753670"/>
                <a:gd name="connsiteY1" fmla="*/ 503878 h 754623"/>
                <a:gd name="connsiteX2" fmla="*/ 514355 w 753670"/>
                <a:gd name="connsiteY2" fmla="*/ 461968 h 754623"/>
                <a:gd name="connsiteX3" fmla="*/ 573410 w 753670"/>
                <a:gd name="connsiteY3" fmla="*/ 288613 h 754623"/>
                <a:gd name="connsiteX4" fmla="*/ 287660 w 753670"/>
                <a:gd name="connsiteY4" fmla="*/ 5 h 754623"/>
                <a:gd name="connsiteX5" fmla="*/ 5 w 753670"/>
                <a:gd name="connsiteY5" fmla="*/ 285755 h 754623"/>
                <a:gd name="connsiteX6" fmla="*/ 285755 w 753670"/>
                <a:gd name="connsiteY6" fmla="*/ 573410 h 754623"/>
                <a:gd name="connsiteX7" fmla="*/ 461015 w 753670"/>
                <a:gd name="connsiteY7" fmla="*/ 514355 h 754623"/>
                <a:gd name="connsiteX8" fmla="*/ 502925 w 753670"/>
                <a:gd name="connsiteY8" fmla="*/ 556265 h 754623"/>
                <a:gd name="connsiteX9" fmla="*/ 521023 w 753670"/>
                <a:gd name="connsiteY9" fmla="*/ 616273 h 754623"/>
                <a:gd name="connsiteX10" fmla="*/ 640085 w 753670"/>
                <a:gd name="connsiteY10" fmla="*/ 735335 h 754623"/>
                <a:gd name="connsiteX11" fmla="*/ 734383 w 753670"/>
                <a:gd name="connsiteY11" fmla="*/ 735335 h 754623"/>
                <a:gd name="connsiteX12" fmla="*/ 734383 w 753670"/>
                <a:gd name="connsiteY12" fmla="*/ 641038 h 754623"/>
                <a:gd name="connsiteX13" fmla="*/ 616273 w 753670"/>
                <a:gd name="connsiteY13" fmla="*/ 521975 h 754623"/>
                <a:gd name="connsiteX14" fmla="*/ 287660 w 753670"/>
                <a:gd name="connsiteY14" fmla="*/ 516260 h 754623"/>
                <a:gd name="connsiteX15" fmla="*/ 59060 w 753670"/>
                <a:gd name="connsiteY15" fmla="*/ 287660 h 754623"/>
                <a:gd name="connsiteX16" fmla="*/ 287660 w 753670"/>
                <a:gd name="connsiteY16" fmla="*/ 59060 h 754623"/>
                <a:gd name="connsiteX17" fmla="*/ 516260 w 753670"/>
                <a:gd name="connsiteY17" fmla="*/ 287660 h 754623"/>
                <a:gd name="connsiteX18" fmla="*/ 287660 w 753670"/>
                <a:gd name="connsiteY18" fmla="*/ 516260 h 75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53670" h="754623">
                  <a:moveTo>
                    <a:pt x="616273" y="521975"/>
                  </a:moveTo>
                  <a:cubicBezTo>
                    <a:pt x="601033" y="506735"/>
                    <a:pt x="578173" y="499115"/>
                    <a:pt x="557218" y="503878"/>
                  </a:cubicBezTo>
                  <a:lnTo>
                    <a:pt x="514355" y="461968"/>
                  </a:lnTo>
                  <a:cubicBezTo>
                    <a:pt x="552455" y="412438"/>
                    <a:pt x="573410" y="351478"/>
                    <a:pt x="573410" y="288613"/>
                  </a:cubicBezTo>
                  <a:cubicBezTo>
                    <a:pt x="574363" y="129545"/>
                    <a:pt x="445775" y="958"/>
                    <a:pt x="287660" y="5"/>
                  </a:cubicBezTo>
                  <a:cubicBezTo>
                    <a:pt x="129545" y="-947"/>
                    <a:pt x="958" y="127640"/>
                    <a:pt x="5" y="285755"/>
                  </a:cubicBezTo>
                  <a:cubicBezTo>
                    <a:pt x="-947" y="443870"/>
                    <a:pt x="127640" y="572458"/>
                    <a:pt x="285755" y="573410"/>
                  </a:cubicBezTo>
                  <a:cubicBezTo>
                    <a:pt x="348620" y="573410"/>
                    <a:pt x="410533" y="552455"/>
                    <a:pt x="461015" y="514355"/>
                  </a:cubicBezTo>
                  <a:lnTo>
                    <a:pt x="502925" y="556265"/>
                  </a:lnTo>
                  <a:cubicBezTo>
                    <a:pt x="499115" y="578173"/>
                    <a:pt x="505783" y="600080"/>
                    <a:pt x="521023" y="616273"/>
                  </a:cubicBezTo>
                  <a:lnTo>
                    <a:pt x="640085" y="735335"/>
                  </a:lnTo>
                  <a:cubicBezTo>
                    <a:pt x="665803" y="761053"/>
                    <a:pt x="708665" y="761053"/>
                    <a:pt x="734383" y="735335"/>
                  </a:cubicBezTo>
                  <a:cubicBezTo>
                    <a:pt x="760100" y="709618"/>
                    <a:pt x="760100" y="666755"/>
                    <a:pt x="734383" y="641038"/>
                  </a:cubicBezTo>
                  <a:lnTo>
                    <a:pt x="616273" y="521975"/>
                  </a:lnTo>
                  <a:close/>
                  <a:moveTo>
                    <a:pt x="287660" y="516260"/>
                  </a:moveTo>
                  <a:cubicBezTo>
                    <a:pt x="160978" y="516260"/>
                    <a:pt x="59060" y="414343"/>
                    <a:pt x="59060" y="287660"/>
                  </a:cubicBezTo>
                  <a:cubicBezTo>
                    <a:pt x="59060" y="160978"/>
                    <a:pt x="160978" y="59060"/>
                    <a:pt x="287660" y="59060"/>
                  </a:cubicBezTo>
                  <a:cubicBezTo>
                    <a:pt x="414343" y="59060"/>
                    <a:pt x="516260" y="160978"/>
                    <a:pt x="516260" y="287660"/>
                  </a:cubicBezTo>
                  <a:cubicBezTo>
                    <a:pt x="516260" y="413390"/>
                    <a:pt x="413390" y="516260"/>
                    <a:pt x="287660" y="516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11B5FDA-783A-4F72-8725-D16B48D82B75}"/>
                </a:ext>
              </a:extLst>
            </p:cNvPr>
            <p:cNvSpPr/>
            <p:nvPr/>
          </p:nvSpPr>
          <p:spPr>
            <a:xfrm>
              <a:off x="3186578" y="2736731"/>
              <a:ext cx="410527" cy="301354"/>
            </a:xfrm>
            <a:custGeom>
              <a:avLst/>
              <a:gdLst>
                <a:gd name="connsiteX0" fmla="*/ 409575 w 410527"/>
                <a:gd name="connsiteY0" fmla="*/ 131810 h 301354"/>
                <a:gd name="connsiteX1" fmla="*/ 355283 w 410527"/>
                <a:gd name="connsiteY1" fmla="*/ 131810 h 301354"/>
                <a:gd name="connsiteX2" fmla="*/ 342900 w 410527"/>
                <a:gd name="connsiteY2" fmla="*/ 139430 h 301354"/>
                <a:gd name="connsiteX3" fmla="*/ 306705 w 410527"/>
                <a:gd name="connsiteY3" fmla="*/ 178483 h 301354"/>
                <a:gd name="connsiteX4" fmla="*/ 276225 w 410527"/>
                <a:gd name="connsiteY4" fmla="*/ 72755 h 301354"/>
                <a:gd name="connsiteX5" fmla="*/ 255270 w 410527"/>
                <a:gd name="connsiteY5" fmla="*/ 61325 h 301354"/>
                <a:gd name="connsiteX6" fmla="*/ 243840 w 410527"/>
                <a:gd name="connsiteY6" fmla="*/ 71803 h 301354"/>
                <a:gd name="connsiteX7" fmla="*/ 186690 w 410527"/>
                <a:gd name="connsiteY7" fmla="*/ 223250 h 301354"/>
                <a:gd name="connsiteX8" fmla="*/ 147638 w 410527"/>
                <a:gd name="connsiteY8" fmla="*/ 13700 h 301354"/>
                <a:gd name="connsiteX9" fmla="*/ 128588 w 410527"/>
                <a:gd name="connsiteY9" fmla="*/ 365 h 301354"/>
                <a:gd name="connsiteX10" fmla="*/ 115253 w 410527"/>
                <a:gd name="connsiteY10" fmla="*/ 11795 h 301354"/>
                <a:gd name="connsiteX11" fmla="*/ 74295 w 410527"/>
                <a:gd name="connsiteY11" fmla="*/ 131810 h 301354"/>
                <a:gd name="connsiteX12" fmla="*/ 0 w 410527"/>
                <a:gd name="connsiteY12" fmla="*/ 131810 h 301354"/>
                <a:gd name="connsiteX13" fmla="*/ 0 w 410527"/>
                <a:gd name="connsiteY13" fmla="*/ 169910 h 301354"/>
                <a:gd name="connsiteX14" fmla="*/ 86678 w 410527"/>
                <a:gd name="connsiteY14" fmla="*/ 169910 h 301354"/>
                <a:gd name="connsiteX15" fmla="*/ 102870 w 410527"/>
                <a:gd name="connsiteY15" fmla="*/ 155623 h 301354"/>
                <a:gd name="connsiteX16" fmla="*/ 126682 w 410527"/>
                <a:gd name="connsiteY16" fmla="*/ 83232 h 301354"/>
                <a:gd name="connsiteX17" fmla="*/ 164783 w 410527"/>
                <a:gd name="connsiteY17" fmla="*/ 288020 h 301354"/>
                <a:gd name="connsiteX18" fmla="*/ 180023 w 410527"/>
                <a:gd name="connsiteY18" fmla="*/ 301355 h 301354"/>
                <a:gd name="connsiteX19" fmla="*/ 181927 w 410527"/>
                <a:gd name="connsiteY19" fmla="*/ 301355 h 301354"/>
                <a:gd name="connsiteX20" fmla="*/ 198120 w 410527"/>
                <a:gd name="connsiteY20" fmla="*/ 290878 h 301354"/>
                <a:gd name="connsiteX21" fmla="*/ 259080 w 410527"/>
                <a:gd name="connsiteY21" fmla="*/ 130858 h 301354"/>
                <a:gd name="connsiteX22" fmla="*/ 283845 w 410527"/>
                <a:gd name="connsiteY22" fmla="*/ 216583 h 301354"/>
                <a:gd name="connsiteX23" fmla="*/ 304800 w 410527"/>
                <a:gd name="connsiteY23" fmla="*/ 228012 h 301354"/>
                <a:gd name="connsiteX24" fmla="*/ 312420 w 410527"/>
                <a:gd name="connsiteY24" fmla="*/ 223250 h 301354"/>
                <a:gd name="connsiteX25" fmla="*/ 363855 w 410527"/>
                <a:gd name="connsiteY25" fmla="*/ 169910 h 301354"/>
                <a:gd name="connsiteX26" fmla="*/ 410528 w 410527"/>
                <a:gd name="connsiteY26" fmla="*/ 169910 h 301354"/>
                <a:gd name="connsiteX27" fmla="*/ 410528 w 410527"/>
                <a:gd name="connsiteY27" fmla="*/ 131810 h 30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10527" h="301354">
                  <a:moveTo>
                    <a:pt x="409575" y="131810"/>
                  </a:moveTo>
                  <a:lnTo>
                    <a:pt x="355283" y="131810"/>
                  </a:lnTo>
                  <a:cubicBezTo>
                    <a:pt x="350520" y="132762"/>
                    <a:pt x="345758" y="135620"/>
                    <a:pt x="342900" y="139430"/>
                  </a:cubicBezTo>
                  <a:lnTo>
                    <a:pt x="306705" y="178483"/>
                  </a:lnTo>
                  <a:lnTo>
                    <a:pt x="276225" y="72755"/>
                  </a:lnTo>
                  <a:cubicBezTo>
                    <a:pt x="273368" y="64182"/>
                    <a:pt x="263843" y="58467"/>
                    <a:pt x="255270" y="61325"/>
                  </a:cubicBezTo>
                  <a:cubicBezTo>
                    <a:pt x="250508" y="63230"/>
                    <a:pt x="245745" y="66088"/>
                    <a:pt x="243840" y="71803"/>
                  </a:cubicBezTo>
                  <a:lnTo>
                    <a:pt x="186690" y="223250"/>
                  </a:lnTo>
                  <a:lnTo>
                    <a:pt x="147638" y="13700"/>
                  </a:lnTo>
                  <a:cubicBezTo>
                    <a:pt x="145733" y="4175"/>
                    <a:pt x="137160" y="-1540"/>
                    <a:pt x="128588" y="365"/>
                  </a:cubicBezTo>
                  <a:cubicBezTo>
                    <a:pt x="122873" y="1317"/>
                    <a:pt x="118110" y="6080"/>
                    <a:pt x="115253" y="11795"/>
                  </a:cubicBezTo>
                  <a:lnTo>
                    <a:pt x="74295" y="131810"/>
                  </a:lnTo>
                  <a:lnTo>
                    <a:pt x="0" y="131810"/>
                  </a:lnTo>
                  <a:lnTo>
                    <a:pt x="0" y="169910"/>
                  </a:lnTo>
                  <a:lnTo>
                    <a:pt x="86678" y="169910"/>
                  </a:lnTo>
                  <a:cubicBezTo>
                    <a:pt x="94298" y="168958"/>
                    <a:pt x="100965" y="163242"/>
                    <a:pt x="102870" y="155623"/>
                  </a:cubicBezTo>
                  <a:lnTo>
                    <a:pt x="126682" y="83232"/>
                  </a:lnTo>
                  <a:lnTo>
                    <a:pt x="164783" y="288020"/>
                  </a:lnTo>
                  <a:cubicBezTo>
                    <a:pt x="165735" y="295640"/>
                    <a:pt x="172402" y="301355"/>
                    <a:pt x="180023" y="301355"/>
                  </a:cubicBezTo>
                  <a:lnTo>
                    <a:pt x="181927" y="301355"/>
                  </a:lnTo>
                  <a:cubicBezTo>
                    <a:pt x="188595" y="301355"/>
                    <a:pt x="195263" y="297545"/>
                    <a:pt x="198120" y="290878"/>
                  </a:cubicBezTo>
                  <a:lnTo>
                    <a:pt x="259080" y="130858"/>
                  </a:lnTo>
                  <a:lnTo>
                    <a:pt x="283845" y="216583"/>
                  </a:lnTo>
                  <a:cubicBezTo>
                    <a:pt x="286703" y="225155"/>
                    <a:pt x="295275" y="230870"/>
                    <a:pt x="304800" y="228012"/>
                  </a:cubicBezTo>
                  <a:cubicBezTo>
                    <a:pt x="307658" y="227060"/>
                    <a:pt x="310515" y="225155"/>
                    <a:pt x="312420" y="223250"/>
                  </a:cubicBezTo>
                  <a:lnTo>
                    <a:pt x="363855" y="169910"/>
                  </a:lnTo>
                  <a:lnTo>
                    <a:pt x="410528" y="169910"/>
                  </a:lnTo>
                  <a:lnTo>
                    <a:pt x="410528" y="131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76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8483</TotalTime>
  <Words>525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Horizontal Icon List – Slide Template</vt:lpstr>
      <vt:lpstr>Horizontal Icon List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Icon List</dc:title>
  <dc:creator>PresentationGO.com</dc:creator>
  <dc:description>© Copyright PresentationGO.com</dc:description>
  <dcterms:created xsi:type="dcterms:W3CDTF">2014-11-26T05:14:11Z</dcterms:created>
  <dcterms:modified xsi:type="dcterms:W3CDTF">2020-01-22T19:28:20Z</dcterms:modified>
  <cp:category>Text &amp; Tables</cp:category>
</cp:coreProperties>
</file>