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66" d="100"/>
          <a:sy n="66" d="100"/>
        </p:scale>
        <p:origin x="3666" y="20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Price Table – Slide 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8579A4-2A0D-46F0-A399-00FC0B4AA76F}"/>
              </a:ext>
            </a:extLst>
          </p:cNvPr>
          <p:cNvGrpSpPr/>
          <p:nvPr/>
        </p:nvGrpSpPr>
        <p:grpSpPr>
          <a:xfrm>
            <a:off x="732781" y="1656635"/>
            <a:ext cx="2448474" cy="3805988"/>
            <a:chOff x="999576" y="1499938"/>
            <a:chExt cx="2448474" cy="38059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A8525E-4994-4EB0-9C8B-D5D89E0A4769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369AFA4-CF55-4C8B-B346-BFB8097C7F71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/>
                <a:t>FREE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BFCFA2-136B-4A1C-B49C-E1E16DA406CB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Lorem Ipsum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208773-F8D2-43F0-8D09-169C2E4845AC}"/>
                </a:ext>
              </a:extLst>
            </p:cNvPr>
            <p:cNvSpPr txBox="1"/>
            <p:nvPr/>
          </p:nvSpPr>
          <p:spPr>
            <a:xfrm>
              <a:off x="1854193" y="2300552"/>
              <a:ext cx="73924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$0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2FDE8A-170C-435A-9FB4-4B8B022EBD18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E40477-A667-4C7E-8927-D85E4415F37E}"/>
              </a:ext>
            </a:extLst>
          </p:cNvPr>
          <p:cNvGrpSpPr/>
          <p:nvPr/>
        </p:nvGrpSpPr>
        <p:grpSpPr>
          <a:xfrm>
            <a:off x="3526377" y="1656635"/>
            <a:ext cx="2448474" cy="3805988"/>
            <a:chOff x="999576" y="1499938"/>
            <a:chExt cx="2448474" cy="380598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8B00BF-3343-4554-A2B5-4185AB706A8E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318AD5-9BBF-4E05-BF29-934F361C9714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BASIC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B4D3DF-E7CD-4B8D-BA26-E55E4F4F28A6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Lorem Ipsum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B901E-730C-4391-8594-BD27913239DF}"/>
                </a:ext>
              </a:extLst>
            </p:cNvPr>
            <p:cNvSpPr txBox="1"/>
            <p:nvPr/>
          </p:nvSpPr>
          <p:spPr>
            <a:xfrm>
              <a:off x="1780423" y="2300552"/>
              <a:ext cx="88678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$10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305FFA-1BFC-47DC-A9EF-FCE27ABA2C9D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667A6E-FBD7-4F53-88B6-CFF62D40A1B5}"/>
              </a:ext>
            </a:extLst>
          </p:cNvPr>
          <p:cNvGrpSpPr/>
          <p:nvPr/>
        </p:nvGrpSpPr>
        <p:grpSpPr>
          <a:xfrm>
            <a:off x="6319973" y="1656635"/>
            <a:ext cx="2448474" cy="3805988"/>
            <a:chOff x="999576" y="1499938"/>
            <a:chExt cx="2448474" cy="380598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7047ECD-FB96-495B-A299-70E105419BA5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29F8E2-661A-4FCB-9228-EBBFA9610789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STANDARD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486B4D9-58CA-4237-9469-DD65CA33D7E5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7D6802-F20A-4B6C-A40C-F15CBB10C8D0}"/>
                </a:ext>
              </a:extLst>
            </p:cNvPr>
            <p:cNvSpPr txBox="1"/>
            <p:nvPr/>
          </p:nvSpPr>
          <p:spPr>
            <a:xfrm>
              <a:off x="1663404" y="2300552"/>
              <a:ext cx="11208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$100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B954C-C863-47C8-B962-8BA385BC3847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E60DD-DBE4-4868-8058-7578DC01E246}"/>
              </a:ext>
            </a:extLst>
          </p:cNvPr>
          <p:cNvGrpSpPr/>
          <p:nvPr/>
        </p:nvGrpSpPr>
        <p:grpSpPr>
          <a:xfrm>
            <a:off x="9113570" y="1656635"/>
            <a:ext cx="2448474" cy="3805988"/>
            <a:chOff x="999576" y="1499938"/>
            <a:chExt cx="2448474" cy="38059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2E78E25-4F40-4914-8AA7-6E6E433345A9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BFB8F4-553A-40D5-AAF0-B14B4D617DF3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/>
                <a:t>PREMIUM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69C52E8-8110-470B-BEA5-243069EF9BBC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0B84A0-5C73-40DD-BBD4-BD53D2F749C9}"/>
                </a:ext>
              </a:extLst>
            </p:cNvPr>
            <p:cNvSpPr txBox="1"/>
            <p:nvPr/>
          </p:nvSpPr>
          <p:spPr>
            <a:xfrm>
              <a:off x="1663404" y="2300552"/>
              <a:ext cx="11208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$999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ADEAE4-7C4C-44EB-B0C0-464EC09A9D4A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70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Price Table – Slide 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8579A4-2A0D-46F0-A399-00FC0B4AA76F}"/>
              </a:ext>
            </a:extLst>
          </p:cNvPr>
          <p:cNvGrpSpPr/>
          <p:nvPr/>
        </p:nvGrpSpPr>
        <p:grpSpPr>
          <a:xfrm>
            <a:off x="732781" y="1656635"/>
            <a:ext cx="2448474" cy="3805988"/>
            <a:chOff x="999576" y="1499938"/>
            <a:chExt cx="2448474" cy="38059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A8525E-4994-4EB0-9C8B-D5D89E0A4769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369AFA4-CF55-4C8B-B346-BFB8097C7F71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/>
                <a:t>FREE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BFCFA2-136B-4A1C-B49C-E1E16DA406CB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Lorem Ipsum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208773-F8D2-43F0-8D09-169C2E4845AC}"/>
                </a:ext>
              </a:extLst>
            </p:cNvPr>
            <p:cNvSpPr txBox="1"/>
            <p:nvPr/>
          </p:nvSpPr>
          <p:spPr>
            <a:xfrm>
              <a:off x="1854193" y="2300552"/>
              <a:ext cx="73924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$0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2FDE8A-170C-435A-9FB4-4B8B022EBD18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E40477-A667-4C7E-8927-D85E4415F37E}"/>
              </a:ext>
            </a:extLst>
          </p:cNvPr>
          <p:cNvGrpSpPr/>
          <p:nvPr/>
        </p:nvGrpSpPr>
        <p:grpSpPr>
          <a:xfrm>
            <a:off x="3526377" y="1656635"/>
            <a:ext cx="2448474" cy="3805988"/>
            <a:chOff x="999576" y="1499938"/>
            <a:chExt cx="2448474" cy="380598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8B00BF-3343-4554-A2B5-4185AB706A8E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318AD5-9BBF-4E05-BF29-934F361C9714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BASIC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B4D3DF-E7CD-4B8D-BA26-E55E4F4F28A6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Lorem Ipsum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B901E-730C-4391-8594-BD27913239DF}"/>
                </a:ext>
              </a:extLst>
            </p:cNvPr>
            <p:cNvSpPr txBox="1"/>
            <p:nvPr/>
          </p:nvSpPr>
          <p:spPr>
            <a:xfrm>
              <a:off x="1780423" y="2300552"/>
              <a:ext cx="88678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$10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305FFA-1BFC-47DC-A9EF-FCE27ABA2C9D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667A6E-FBD7-4F53-88B6-CFF62D40A1B5}"/>
              </a:ext>
            </a:extLst>
          </p:cNvPr>
          <p:cNvGrpSpPr/>
          <p:nvPr/>
        </p:nvGrpSpPr>
        <p:grpSpPr>
          <a:xfrm>
            <a:off x="6319973" y="1656635"/>
            <a:ext cx="2448474" cy="3805988"/>
            <a:chOff x="999576" y="1499938"/>
            <a:chExt cx="2448474" cy="380598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7047ECD-FB96-495B-A299-70E105419BA5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29F8E2-661A-4FCB-9228-EBBFA9610789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STANDARD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486B4D9-58CA-4237-9469-DD65CA33D7E5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7D6802-F20A-4B6C-A40C-F15CBB10C8D0}"/>
                </a:ext>
              </a:extLst>
            </p:cNvPr>
            <p:cNvSpPr txBox="1"/>
            <p:nvPr/>
          </p:nvSpPr>
          <p:spPr>
            <a:xfrm>
              <a:off x="1663404" y="2300552"/>
              <a:ext cx="11208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$100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B954C-C863-47C8-B962-8BA385BC3847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E60DD-DBE4-4868-8058-7578DC01E246}"/>
              </a:ext>
            </a:extLst>
          </p:cNvPr>
          <p:cNvGrpSpPr/>
          <p:nvPr/>
        </p:nvGrpSpPr>
        <p:grpSpPr>
          <a:xfrm>
            <a:off x="9113570" y="1656635"/>
            <a:ext cx="2448474" cy="3805988"/>
            <a:chOff x="999576" y="1499938"/>
            <a:chExt cx="2448474" cy="38059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2E78E25-4F40-4914-8AA7-6E6E433345A9}"/>
                </a:ext>
              </a:extLst>
            </p:cNvPr>
            <p:cNvSpPr/>
            <p:nvPr/>
          </p:nvSpPr>
          <p:spPr>
            <a:xfrm>
              <a:off x="999576" y="1552074"/>
              <a:ext cx="2448474" cy="3753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BFB8F4-553A-40D5-AAF0-B14B4D617DF3}"/>
                </a:ext>
              </a:extLst>
            </p:cNvPr>
            <p:cNvSpPr/>
            <p:nvPr/>
          </p:nvSpPr>
          <p:spPr>
            <a:xfrm>
              <a:off x="999576" y="1499938"/>
              <a:ext cx="2448474" cy="671763"/>
            </a:xfrm>
            <a:custGeom>
              <a:avLst/>
              <a:gdLst>
                <a:gd name="connsiteX0" fmla="*/ 408087 w 2448474"/>
                <a:gd name="connsiteY0" fmla="*/ 0 h 671763"/>
                <a:gd name="connsiteX1" fmla="*/ 2040387 w 2448474"/>
                <a:gd name="connsiteY1" fmla="*/ 0 h 671763"/>
                <a:gd name="connsiteX2" fmla="*/ 2448474 w 2448474"/>
                <a:gd name="connsiteY2" fmla="*/ 408087 h 671763"/>
                <a:gd name="connsiteX3" fmla="*/ 2448474 w 2448474"/>
                <a:gd name="connsiteY3" fmla="*/ 671763 h 671763"/>
                <a:gd name="connsiteX4" fmla="*/ 0 w 2448474"/>
                <a:gd name="connsiteY4" fmla="*/ 671763 h 671763"/>
                <a:gd name="connsiteX5" fmla="*/ 0 w 2448474"/>
                <a:gd name="connsiteY5" fmla="*/ 408087 h 671763"/>
                <a:gd name="connsiteX6" fmla="*/ 408087 w 2448474"/>
                <a:gd name="connsiteY6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8474" h="671763">
                  <a:moveTo>
                    <a:pt x="408087" y="0"/>
                  </a:moveTo>
                  <a:lnTo>
                    <a:pt x="2040387" y="0"/>
                  </a:lnTo>
                  <a:cubicBezTo>
                    <a:pt x="2265767" y="0"/>
                    <a:pt x="2448474" y="182707"/>
                    <a:pt x="2448474" y="408087"/>
                  </a:cubicBezTo>
                  <a:lnTo>
                    <a:pt x="2448474" y="671763"/>
                  </a:lnTo>
                  <a:lnTo>
                    <a:pt x="0" y="671763"/>
                  </a:lnTo>
                  <a:lnTo>
                    <a:pt x="0" y="408087"/>
                  </a:lnTo>
                  <a:cubicBezTo>
                    <a:pt x="0" y="182707"/>
                    <a:pt x="182707" y="0"/>
                    <a:pt x="40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/>
                <a:t>PREMIUM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69C52E8-8110-470B-BEA5-243069EF9BBC}"/>
                </a:ext>
              </a:extLst>
            </p:cNvPr>
            <p:cNvSpPr/>
            <p:nvPr/>
          </p:nvSpPr>
          <p:spPr>
            <a:xfrm>
              <a:off x="1386291" y="4523158"/>
              <a:ext cx="1675044" cy="48708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0B84A0-5C73-40DD-BBD4-BD53D2F749C9}"/>
                </a:ext>
              </a:extLst>
            </p:cNvPr>
            <p:cNvSpPr txBox="1"/>
            <p:nvPr/>
          </p:nvSpPr>
          <p:spPr>
            <a:xfrm>
              <a:off x="1663404" y="2300552"/>
              <a:ext cx="11208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$999</a:t>
              </a:r>
            </a:p>
            <a:p>
              <a:pPr algn="ctr"/>
              <a:r>
                <a:rPr lang="en-US" sz="1400" dirty="0"/>
                <a:t>/month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ADEAE4-7C4C-44EB-B0C0-464EC09A9D4A}"/>
                </a:ext>
              </a:extLst>
            </p:cNvPr>
            <p:cNvSpPr txBox="1"/>
            <p:nvPr/>
          </p:nvSpPr>
          <p:spPr>
            <a:xfrm>
              <a:off x="1143000" y="3303030"/>
              <a:ext cx="2175839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7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8471</TotalTime>
  <Words>409</Words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Simple Price Table – Slide Template</vt:lpstr>
      <vt:lpstr>Simple Price Table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Price Table</dc:title>
  <dc:creator>PresentationGO.com</dc:creator>
  <dc:description>© Copyright PresentationGO.com</dc:description>
  <dcterms:created xsi:type="dcterms:W3CDTF">2014-11-26T05:14:11Z</dcterms:created>
  <dcterms:modified xsi:type="dcterms:W3CDTF">2020-02-18T18:49:48Z</dcterms:modified>
  <cp:category>Text &amp; Tables</cp:category>
</cp:coreProperties>
</file>