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17"/>
  </p:notesMasterIdLst>
  <p:sldIdLst>
    <p:sldId id="276" r:id="rId2"/>
    <p:sldId id="259" r:id="rId3"/>
    <p:sldId id="260" r:id="rId4"/>
    <p:sldId id="263" r:id="rId5"/>
    <p:sldId id="277" r:id="rId6"/>
    <p:sldId id="280" r:id="rId7"/>
    <p:sldId id="270" r:id="rId8"/>
    <p:sldId id="275" r:id="rId9"/>
    <p:sldId id="266" r:id="rId10"/>
    <p:sldId id="267" r:id="rId11"/>
    <p:sldId id="269" r:id="rId12"/>
    <p:sldId id="264" r:id="rId13"/>
    <p:sldId id="278" r:id="rId14"/>
    <p:sldId id="26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BDC3E-E878-43AA-948B-E56788F0D4A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EAE281FA-D312-464C-95EF-7E1743492BE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800" b="1" dirty="0" smtClean="0">
              <a:solidFill>
                <a:srgbClr val="0070C0"/>
              </a:solidFill>
            </a:rPr>
            <a:t>ALGORITHMS</a:t>
          </a:r>
          <a:endParaRPr lang="en-US" sz="800" b="1" dirty="0">
            <a:solidFill>
              <a:srgbClr val="0070C0"/>
            </a:solidFill>
          </a:endParaRPr>
        </a:p>
      </dgm:t>
    </dgm:pt>
    <dgm:pt modelId="{7C2C32BF-30EA-4B47-B689-4AFBBF309827}" type="parTrans" cxnId="{53237224-750F-47B4-9E90-8CDFD2A49B90}">
      <dgm:prSet/>
      <dgm:spPr/>
      <dgm:t>
        <a:bodyPr/>
        <a:lstStyle/>
        <a:p>
          <a:endParaRPr lang="en-US"/>
        </a:p>
      </dgm:t>
    </dgm:pt>
    <dgm:pt modelId="{904AE393-29D9-48C2-B9DB-AFC0A638A884}" type="sibTrans" cxnId="{53237224-750F-47B4-9E90-8CDFD2A49B90}">
      <dgm:prSet/>
      <dgm:spPr/>
      <dgm:t>
        <a:bodyPr/>
        <a:lstStyle/>
        <a:p>
          <a:endParaRPr lang="en-US"/>
        </a:p>
      </dgm:t>
    </dgm:pt>
    <dgm:pt modelId="{8D720BFF-56F6-4951-968A-307B42A6727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800" b="1" dirty="0" smtClean="0">
              <a:solidFill>
                <a:srgbClr val="00B050"/>
              </a:solidFill>
            </a:rPr>
            <a:t>SOFTWARE</a:t>
          </a:r>
          <a:endParaRPr lang="en-US" sz="800" b="1" dirty="0">
            <a:solidFill>
              <a:srgbClr val="00B050"/>
            </a:solidFill>
          </a:endParaRPr>
        </a:p>
      </dgm:t>
    </dgm:pt>
    <dgm:pt modelId="{74A07BD9-A18C-40B8-B24F-F1AC9635C069}" type="parTrans" cxnId="{EC2485AF-DE0C-4986-8FBF-2D2106C32763}">
      <dgm:prSet/>
      <dgm:spPr/>
      <dgm:t>
        <a:bodyPr/>
        <a:lstStyle/>
        <a:p>
          <a:endParaRPr lang="en-US"/>
        </a:p>
      </dgm:t>
    </dgm:pt>
    <dgm:pt modelId="{C79908C0-63AC-472A-A03A-D8D804E18D40}" type="sibTrans" cxnId="{EC2485AF-DE0C-4986-8FBF-2D2106C32763}">
      <dgm:prSet/>
      <dgm:spPr/>
      <dgm:t>
        <a:bodyPr/>
        <a:lstStyle/>
        <a:p>
          <a:endParaRPr lang="en-US"/>
        </a:p>
      </dgm:t>
    </dgm:pt>
    <dgm:pt modelId="{BE079C14-BD50-4BED-819D-C6819F6D94E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b="1" dirty="0" smtClean="0">
              <a:solidFill>
                <a:srgbClr val="605054"/>
              </a:solidFill>
            </a:rPr>
            <a:t>HARDWARE</a:t>
          </a:r>
          <a:endParaRPr lang="en-US" sz="1100" b="1" dirty="0">
            <a:solidFill>
              <a:srgbClr val="605054"/>
            </a:solidFill>
          </a:endParaRPr>
        </a:p>
      </dgm:t>
    </dgm:pt>
    <dgm:pt modelId="{C9E310F2-742E-4BB3-BFE6-E8FDFD35910E}" type="parTrans" cxnId="{AF15ACDF-EA5A-4776-9B1B-D36D27758DE2}">
      <dgm:prSet/>
      <dgm:spPr/>
      <dgm:t>
        <a:bodyPr/>
        <a:lstStyle/>
        <a:p>
          <a:endParaRPr lang="en-US"/>
        </a:p>
      </dgm:t>
    </dgm:pt>
    <dgm:pt modelId="{5327E753-FCB1-4538-91A7-DC5E5949CBCB}" type="sibTrans" cxnId="{AF15ACDF-EA5A-4776-9B1B-D36D27758DE2}">
      <dgm:prSet/>
      <dgm:spPr/>
      <dgm:t>
        <a:bodyPr/>
        <a:lstStyle/>
        <a:p>
          <a:endParaRPr lang="en-US"/>
        </a:p>
      </dgm:t>
    </dgm:pt>
    <dgm:pt modelId="{35410CDA-DB6C-4C91-AC8F-036382FB604D}" type="pres">
      <dgm:prSet presAssocID="{2D6BDC3E-E878-43AA-948B-E56788F0D4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4492B90-0722-478E-AD87-A081A7CF3A51}" type="pres">
      <dgm:prSet presAssocID="{EAE281FA-D312-464C-95EF-7E1743492BE6}" presName="gear1" presStyleLbl="node1" presStyleIdx="0" presStyleCnt="3" custScaleX="92741" custScaleY="89004" custLinFactNeighborX="-7098" custLinFactNeighborY="-152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255E2-63F3-4C68-897A-A629AD3C4471}" type="pres">
      <dgm:prSet presAssocID="{EAE281FA-D312-464C-95EF-7E1743492BE6}" presName="gear1srcNode" presStyleLbl="node1" presStyleIdx="0" presStyleCnt="3"/>
      <dgm:spPr/>
      <dgm:t>
        <a:bodyPr/>
        <a:lstStyle/>
        <a:p>
          <a:endParaRPr lang="en-US"/>
        </a:p>
      </dgm:t>
    </dgm:pt>
    <dgm:pt modelId="{8653AF5A-63A0-4EF7-84E3-31423BF39CFF}" type="pres">
      <dgm:prSet presAssocID="{EAE281FA-D312-464C-95EF-7E1743492BE6}" presName="gear1dstNode" presStyleLbl="node1" presStyleIdx="0" presStyleCnt="3"/>
      <dgm:spPr/>
      <dgm:t>
        <a:bodyPr/>
        <a:lstStyle/>
        <a:p>
          <a:endParaRPr lang="en-US"/>
        </a:p>
      </dgm:t>
    </dgm:pt>
    <dgm:pt modelId="{6B059037-5CFA-44EF-A4F5-ACAA4E19E83B}" type="pres">
      <dgm:prSet presAssocID="{8D720BFF-56F6-4951-968A-307B42A6727E}" presName="gear2" presStyleLbl="node1" presStyleIdx="1" presStyleCnt="3" custScaleX="133012" custScaleY="123851" custLinFactNeighborX="-18398" custLinFactNeighborY="-103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1949A-5300-4988-8EA7-FA1BCC7FD4D0}" type="pres">
      <dgm:prSet presAssocID="{8D720BFF-56F6-4951-968A-307B42A6727E}" presName="gear2srcNode" presStyleLbl="node1" presStyleIdx="1" presStyleCnt="3"/>
      <dgm:spPr/>
      <dgm:t>
        <a:bodyPr/>
        <a:lstStyle/>
        <a:p>
          <a:endParaRPr lang="en-US"/>
        </a:p>
      </dgm:t>
    </dgm:pt>
    <dgm:pt modelId="{769AB2F6-99AA-4CFF-A038-603D0DE3C1BD}" type="pres">
      <dgm:prSet presAssocID="{8D720BFF-56F6-4951-968A-307B42A6727E}" presName="gear2dstNode" presStyleLbl="node1" presStyleIdx="1" presStyleCnt="3"/>
      <dgm:spPr/>
      <dgm:t>
        <a:bodyPr/>
        <a:lstStyle/>
        <a:p>
          <a:endParaRPr lang="en-US"/>
        </a:p>
      </dgm:t>
    </dgm:pt>
    <dgm:pt modelId="{8ACB4F5F-5421-4C74-B4FD-F89F796A822A}" type="pres">
      <dgm:prSet presAssocID="{BE079C14-BD50-4BED-819D-C6819F6D94EE}" presName="gear3" presStyleLbl="node1" presStyleIdx="2" presStyleCnt="3"/>
      <dgm:spPr/>
      <dgm:t>
        <a:bodyPr/>
        <a:lstStyle/>
        <a:p>
          <a:endParaRPr lang="en-US"/>
        </a:p>
      </dgm:t>
    </dgm:pt>
    <dgm:pt modelId="{C31A335E-0304-4C74-BDCC-F13B6EC33D59}" type="pres">
      <dgm:prSet presAssocID="{BE079C14-BD50-4BED-819D-C6819F6D94E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984E6-52B1-4E81-AC5D-40461961303C}" type="pres">
      <dgm:prSet presAssocID="{BE079C14-BD50-4BED-819D-C6819F6D94EE}" presName="gear3srcNode" presStyleLbl="node1" presStyleIdx="2" presStyleCnt="3"/>
      <dgm:spPr/>
      <dgm:t>
        <a:bodyPr/>
        <a:lstStyle/>
        <a:p>
          <a:endParaRPr lang="en-US"/>
        </a:p>
      </dgm:t>
    </dgm:pt>
    <dgm:pt modelId="{B55AF256-812A-450F-A379-E94F5487E266}" type="pres">
      <dgm:prSet presAssocID="{BE079C14-BD50-4BED-819D-C6819F6D94EE}" presName="gear3dstNode" presStyleLbl="node1" presStyleIdx="2" presStyleCnt="3"/>
      <dgm:spPr/>
      <dgm:t>
        <a:bodyPr/>
        <a:lstStyle/>
        <a:p>
          <a:endParaRPr lang="en-US"/>
        </a:p>
      </dgm:t>
    </dgm:pt>
    <dgm:pt modelId="{C69C5F98-38A2-416E-90CA-0D545D033470}" type="pres">
      <dgm:prSet presAssocID="{904AE393-29D9-48C2-B9DB-AFC0A638A884}" presName="connector1" presStyleLbl="sibTrans2D1" presStyleIdx="0" presStyleCnt="3" custScaleX="68715" custScaleY="89004" custLinFactNeighborX="-5143" custLinFactNeighborY="-10267"/>
      <dgm:spPr/>
      <dgm:t>
        <a:bodyPr/>
        <a:lstStyle/>
        <a:p>
          <a:endParaRPr lang="en-US"/>
        </a:p>
      </dgm:t>
    </dgm:pt>
    <dgm:pt modelId="{733B80C4-A55C-4D91-B6EC-4A93E314BC29}" type="pres">
      <dgm:prSet presAssocID="{C79908C0-63AC-472A-A03A-D8D804E18D40}" presName="connector2" presStyleLbl="sibTrans2D1" presStyleIdx="1" presStyleCnt="3" custLinFactNeighborX="-15039" custLinFactNeighborY="-8418"/>
      <dgm:spPr/>
      <dgm:t>
        <a:bodyPr/>
        <a:lstStyle/>
        <a:p>
          <a:endParaRPr lang="en-US"/>
        </a:p>
      </dgm:t>
    </dgm:pt>
    <dgm:pt modelId="{3DA19F7A-0338-4176-BEE8-4CCBC150F6AA}" type="pres">
      <dgm:prSet presAssocID="{5327E753-FCB1-4538-91A7-DC5E5949CBCB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A84C84C-2FFD-4026-9624-4534899F88F6}" type="presOf" srcId="{8D720BFF-56F6-4951-968A-307B42A6727E}" destId="{769AB2F6-99AA-4CFF-A038-603D0DE3C1BD}" srcOrd="2" destOrd="0" presId="urn:microsoft.com/office/officeart/2005/8/layout/gear1"/>
    <dgm:cxn modelId="{C49D2C56-20B4-4025-9CE3-19D8F0B10170}" type="presOf" srcId="{BE079C14-BD50-4BED-819D-C6819F6D94EE}" destId="{857984E6-52B1-4E81-AC5D-40461961303C}" srcOrd="2" destOrd="0" presId="urn:microsoft.com/office/officeart/2005/8/layout/gear1"/>
    <dgm:cxn modelId="{276E2A06-982B-4196-B32A-86A10AEE0DDC}" type="presOf" srcId="{BE079C14-BD50-4BED-819D-C6819F6D94EE}" destId="{B55AF256-812A-450F-A379-E94F5487E266}" srcOrd="3" destOrd="0" presId="urn:microsoft.com/office/officeart/2005/8/layout/gear1"/>
    <dgm:cxn modelId="{E823D603-8F22-4FAF-B315-3F7DF1DB46B9}" type="presOf" srcId="{EAE281FA-D312-464C-95EF-7E1743492BE6}" destId="{8A9255E2-63F3-4C68-897A-A629AD3C4471}" srcOrd="1" destOrd="0" presId="urn:microsoft.com/office/officeart/2005/8/layout/gear1"/>
    <dgm:cxn modelId="{696E1E27-D571-4574-A09F-3C763FC19081}" type="presOf" srcId="{5327E753-FCB1-4538-91A7-DC5E5949CBCB}" destId="{3DA19F7A-0338-4176-BEE8-4CCBC150F6AA}" srcOrd="0" destOrd="0" presId="urn:microsoft.com/office/officeart/2005/8/layout/gear1"/>
    <dgm:cxn modelId="{EC2485AF-DE0C-4986-8FBF-2D2106C32763}" srcId="{2D6BDC3E-E878-43AA-948B-E56788F0D4A4}" destId="{8D720BFF-56F6-4951-968A-307B42A6727E}" srcOrd="1" destOrd="0" parTransId="{74A07BD9-A18C-40B8-B24F-F1AC9635C069}" sibTransId="{C79908C0-63AC-472A-A03A-D8D804E18D40}"/>
    <dgm:cxn modelId="{53237224-750F-47B4-9E90-8CDFD2A49B90}" srcId="{2D6BDC3E-E878-43AA-948B-E56788F0D4A4}" destId="{EAE281FA-D312-464C-95EF-7E1743492BE6}" srcOrd="0" destOrd="0" parTransId="{7C2C32BF-30EA-4B47-B689-4AFBBF309827}" sibTransId="{904AE393-29D9-48C2-B9DB-AFC0A638A884}"/>
    <dgm:cxn modelId="{FB4913E3-61E9-4151-8CD8-EDEFDAF387EF}" type="presOf" srcId="{EAE281FA-D312-464C-95EF-7E1743492BE6}" destId="{8653AF5A-63A0-4EF7-84E3-31423BF39CFF}" srcOrd="2" destOrd="0" presId="urn:microsoft.com/office/officeart/2005/8/layout/gear1"/>
    <dgm:cxn modelId="{AF15ACDF-EA5A-4776-9B1B-D36D27758DE2}" srcId="{2D6BDC3E-E878-43AA-948B-E56788F0D4A4}" destId="{BE079C14-BD50-4BED-819D-C6819F6D94EE}" srcOrd="2" destOrd="0" parTransId="{C9E310F2-742E-4BB3-BFE6-E8FDFD35910E}" sibTransId="{5327E753-FCB1-4538-91A7-DC5E5949CBCB}"/>
    <dgm:cxn modelId="{88CE783C-EE26-4A33-B234-1D72659FC58D}" type="presOf" srcId="{BE079C14-BD50-4BED-819D-C6819F6D94EE}" destId="{8ACB4F5F-5421-4C74-B4FD-F89F796A822A}" srcOrd="0" destOrd="0" presId="urn:microsoft.com/office/officeart/2005/8/layout/gear1"/>
    <dgm:cxn modelId="{85CE170E-0B53-4622-B886-01C87AC5C752}" type="presOf" srcId="{8D720BFF-56F6-4951-968A-307B42A6727E}" destId="{6B059037-5CFA-44EF-A4F5-ACAA4E19E83B}" srcOrd="0" destOrd="0" presId="urn:microsoft.com/office/officeart/2005/8/layout/gear1"/>
    <dgm:cxn modelId="{BE04CA0A-BC2B-444E-943C-A0E2A715ECBB}" type="presOf" srcId="{904AE393-29D9-48C2-B9DB-AFC0A638A884}" destId="{C69C5F98-38A2-416E-90CA-0D545D033470}" srcOrd="0" destOrd="0" presId="urn:microsoft.com/office/officeart/2005/8/layout/gear1"/>
    <dgm:cxn modelId="{56663B05-A83B-416F-8FBC-02046DA52319}" type="presOf" srcId="{EAE281FA-D312-464C-95EF-7E1743492BE6}" destId="{94492B90-0722-478E-AD87-A081A7CF3A51}" srcOrd="0" destOrd="0" presId="urn:microsoft.com/office/officeart/2005/8/layout/gear1"/>
    <dgm:cxn modelId="{5198B5E1-10E2-4951-A9E7-D1753205B67D}" type="presOf" srcId="{C79908C0-63AC-472A-A03A-D8D804E18D40}" destId="{733B80C4-A55C-4D91-B6EC-4A93E314BC29}" srcOrd="0" destOrd="0" presId="urn:microsoft.com/office/officeart/2005/8/layout/gear1"/>
    <dgm:cxn modelId="{9BDA4926-70E2-4096-89B6-7461208B32AD}" type="presOf" srcId="{BE079C14-BD50-4BED-819D-C6819F6D94EE}" destId="{C31A335E-0304-4C74-BDCC-F13B6EC33D59}" srcOrd="1" destOrd="0" presId="urn:microsoft.com/office/officeart/2005/8/layout/gear1"/>
    <dgm:cxn modelId="{4A1AA554-7B2F-4288-87AE-5331B9210D27}" type="presOf" srcId="{2D6BDC3E-E878-43AA-948B-E56788F0D4A4}" destId="{35410CDA-DB6C-4C91-AC8F-036382FB604D}" srcOrd="0" destOrd="0" presId="urn:microsoft.com/office/officeart/2005/8/layout/gear1"/>
    <dgm:cxn modelId="{5095F15F-2DA1-445B-B4DB-3A7D6B46A2BB}" type="presOf" srcId="{8D720BFF-56F6-4951-968A-307B42A6727E}" destId="{3721949A-5300-4988-8EA7-FA1BCC7FD4D0}" srcOrd="1" destOrd="0" presId="urn:microsoft.com/office/officeart/2005/8/layout/gear1"/>
    <dgm:cxn modelId="{12EC71E6-365A-499E-AB2E-BA452712A319}" type="presParOf" srcId="{35410CDA-DB6C-4C91-AC8F-036382FB604D}" destId="{94492B90-0722-478E-AD87-A081A7CF3A51}" srcOrd="0" destOrd="0" presId="urn:microsoft.com/office/officeart/2005/8/layout/gear1"/>
    <dgm:cxn modelId="{80FCA5FF-67FF-40A7-8690-E502DF1CD312}" type="presParOf" srcId="{35410CDA-DB6C-4C91-AC8F-036382FB604D}" destId="{8A9255E2-63F3-4C68-897A-A629AD3C4471}" srcOrd="1" destOrd="0" presId="urn:microsoft.com/office/officeart/2005/8/layout/gear1"/>
    <dgm:cxn modelId="{3A317B5D-D49C-42F8-B3C1-4B72E121E105}" type="presParOf" srcId="{35410CDA-DB6C-4C91-AC8F-036382FB604D}" destId="{8653AF5A-63A0-4EF7-84E3-31423BF39CFF}" srcOrd="2" destOrd="0" presId="urn:microsoft.com/office/officeart/2005/8/layout/gear1"/>
    <dgm:cxn modelId="{4298FFBF-1AE7-4E87-BC04-0DE00AAD24A4}" type="presParOf" srcId="{35410CDA-DB6C-4C91-AC8F-036382FB604D}" destId="{6B059037-5CFA-44EF-A4F5-ACAA4E19E83B}" srcOrd="3" destOrd="0" presId="urn:microsoft.com/office/officeart/2005/8/layout/gear1"/>
    <dgm:cxn modelId="{F1FFC439-F5B1-43EC-AF6A-3B06873179B0}" type="presParOf" srcId="{35410CDA-DB6C-4C91-AC8F-036382FB604D}" destId="{3721949A-5300-4988-8EA7-FA1BCC7FD4D0}" srcOrd="4" destOrd="0" presId="urn:microsoft.com/office/officeart/2005/8/layout/gear1"/>
    <dgm:cxn modelId="{3ECC8F87-23AC-4132-9E03-B8C2C17E7BA2}" type="presParOf" srcId="{35410CDA-DB6C-4C91-AC8F-036382FB604D}" destId="{769AB2F6-99AA-4CFF-A038-603D0DE3C1BD}" srcOrd="5" destOrd="0" presId="urn:microsoft.com/office/officeart/2005/8/layout/gear1"/>
    <dgm:cxn modelId="{E822EC50-9269-46A7-BA21-5B2BFD3DC87C}" type="presParOf" srcId="{35410CDA-DB6C-4C91-AC8F-036382FB604D}" destId="{8ACB4F5F-5421-4C74-B4FD-F89F796A822A}" srcOrd="6" destOrd="0" presId="urn:microsoft.com/office/officeart/2005/8/layout/gear1"/>
    <dgm:cxn modelId="{FF4BCCB7-4D8E-4206-BFCA-CC1866E4F546}" type="presParOf" srcId="{35410CDA-DB6C-4C91-AC8F-036382FB604D}" destId="{C31A335E-0304-4C74-BDCC-F13B6EC33D59}" srcOrd="7" destOrd="0" presId="urn:microsoft.com/office/officeart/2005/8/layout/gear1"/>
    <dgm:cxn modelId="{A0987A4B-04E2-4D2B-B654-1AA033A7A0A0}" type="presParOf" srcId="{35410CDA-DB6C-4C91-AC8F-036382FB604D}" destId="{857984E6-52B1-4E81-AC5D-40461961303C}" srcOrd="8" destOrd="0" presId="urn:microsoft.com/office/officeart/2005/8/layout/gear1"/>
    <dgm:cxn modelId="{D537C0C2-A68C-4585-94FE-A60410712E5C}" type="presParOf" srcId="{35410CDA-DB6C-4C91-AC8F-036382FB604D}" destId="{B55AF256-812A-450F-A379-E94F5487E266}" srcOrd="9" destOrd="0" presId="urn:microsoft.com/office/officeart/2005/8/layout/gear1"/>
    <dgm:cxn modelId="{17FBD37F-7F41-42E4-8223-56967F72468F}" type="presParOf" srcId="{35410CDA-DB6C-4C91-AC8F-036382FB604D}" destId="{C69C5F98-38A2-416E-90CA-0D545D033470}" srcOrd="10" destOrd="0" presId="urn:microsoft.com/office/officeart/2005/8/layout/gear1"/>
    <dgm:cxn modelId="{1FB314DC-0CED-4AF0-A2E6-8CB9B0DE038E}" type="presParOf" srcId="{35410CDA-DB6C-4C91-AC8F-036382FB604D}" destId="{733B80C4-A55C-4D91-B6EC-4A93E314BC29}" srcOrd="11" destOrd="0" presId="urn:microsoft.com/office/officeart/2005/8/layout/gear1"/>
    <dgm:cxn modelId="{F6EB4F96-47E7-40B7-937E-D1B0BF3FE0F1}" type="presParOf" srcId="{35410CDA-DB6C-4C91-AC8F-036382FB604D}" destId="{3DA19F7A-0338-4176-BEE8-4CCBC150F6A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B48E6-155E-40F1-BC59-3D1FA4897721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35F2D-C1FC-4F1C-861F-1572CCE7FB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35F2D-C1FC-4F1C-861F-1572CCE7FB13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35F2D-C1FC-4F1C-861F-1572CCE7FB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9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mtClean="0">
                <a:latin typeface="Verdan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7953BCD1-A107-4635-A641-D7EBBFB5F08E}" type="datetime1">
              <a:rPr lang="en-IN"/>
              <a:pPr>
                <a:defRPr/>
              </a:pPr>
              <a:t>18-04-2019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35675"/>
            <a:ext cx="21336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A5F60BD-C0DB-4156-88B3-7B0E77490F0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799E89-C2F8-468B-AA41-CFC29C5FB373}" type="datetime1">
              <a:rPr lang="en-IN"/>
              <a:pPr>
                <a:defRPr/>
              </a:pPr>
              <a:t>18-04-2019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01662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607D1C2-E102-477D-AEC8-364F47D5132E}" type="slidenum">
              <a:rPr lang="en-IN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809A7D-D9BF-467A-B123-156112558B54}" type="datetime1">
              <a:rPr lang="en-IN"/>
              <a:pPr>
                <a:defRPr/>
              </a:pPr>
              <a:t>18-04-2019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393253-7F59-4D95-AAEF-94ED1F8FA845}" type="slidenum">
              <a:rPr lang="en-IN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5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17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33550" y="274638"/>
            <a:ext cx="695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B11D2B0-2B4E-4647-B4D0-AFE51A8E3CE3}" type="datetime1">
              <a:rPr lang="en-IN"/>
              <a:pPr>
                <a:defRPr/>
              </a:pPr>
              <a:t>18-04-2019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050" y="6035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FB7553A-9FEF-4BD3-8874-67994D32173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5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ost/How_to_embed_emotion_recognition_algorithm_in_openC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kdocs.com/tutorial" TargetMode="External"/><Relationship Id="rId4" Type="http://schemas.openxmlformats.org/officeDocument/2006/relationships/hyperlink" Target="http://www.paulvangent.com/2016/08/05/emotion-recognition-using-facial-landmark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0" y="0"/>
            <a:ext cx="7620000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SWAMI VIVEKANAND COLLEGE OF ENGINEERING, INDORE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56966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COMPUTER SCIENCE AND ENGINEERING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DEPARTMENT </a:t>
            </a:r>
          </a:p>
          <a:p>
            <a:pPr algn="ctr">
              <a:lnSpc>
                <a:spcPct val="150000"/>
              </a:lnSpc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JAN-JUNE 2018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TITLE: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EMOTION RECOGNIZING MUSIC PLAYER</a:t>
            </a:r>
          </a:p>
          <a:p>
            <a:pPr algn="ctr">
              <a:lnSpc>
                <a:spcPct val="15000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06438" y="4800601"/>
            <a:ext cx="8051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4800600"/>
            <a:ext cx="7467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Karishma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Mandloi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Department of CSE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SVCE, Indore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4800600"/>
            <a:ext cx="2667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Presented  By: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Anubhuti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Bhargava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0822CS141013)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R="36576">
              <a:buClr>
                <a:schemeClr val="accent1"/>
              </a:buClr>
              <a:buSzPct val="80000"/>
            </a:pPr>
            <a:endParaRPr lang="en-US" sz="2000" dirty="0" smtClean="0">
              <a:ln>
                <a:solidFill>
                  <a:schemeClr val="bg2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029200" cy="1399032"/>
          </a:xfrm>
        </p:spPr>
        <p:txBody>
          <a:bodyPr>
            <a:normAutofit/>
          </a:bodyPr>
          <a:lstStyle/>
          <a:p>
            <a:r>
              <a:rPr lang="en-US" dirty="0" smtClean="0"/>
              <a:t>System Domain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477000" y="0"/>
          <a:ext cx="2667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27736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45645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TECHNOLOGY STACK :</a:t>
            </a:r>
          </a:p>
          <a:p>
            <a:r>
              <a:rPr lang="en-US" sz="1600" dirty="0" smtClean="0"/>
              <a:t>The language I’ll be using is PYTHON.</a:t>
            </a:r>
          </a:p>
          <a:p>
            <a:r>
              <a:rPr lang="en-US" sz="1600" b="1" dirty="0" smtClean="0"/>
              <a:t>→</a:t>
            </a:r>
            <a:r>
              <a:rPr lang="en-US" sz="1600" dirty="0" smtClean="0"/>
              <a:t> Following python dependencies will be required :</a:t>
            </a:r>
          </a:p>
          <a:p>
            <a:r>
              <a:rPr lang="en-US" sz="1600" dirty="0" smtClean="0"/>
              <a:t>   • </a:t>
            </a:r>
            <a:r>
              <a:rPr lang="en-US" sz="1600" dirty="0"/>
              <a:t>S</a:t>
            </a:r>
            <a:r>
              <a:rPr lang="en-US" sz="1600" dirty="0" smtClean="0"/>
              <a:t>klearn</a:t>
            </a:r>
          </a:p>
          <a:p>
            <a:r>
              <a:rPr lang="en-US" sz="1600" dirty="0" smtClean="0"/>
              <a:t>   • Dlib</a:t>
            </a:r>
          </a:p>
          <a:p>
            <a:r>
              <a:rPr lang="en-US" sz="1600" dirty="0" smtClean="0"/>
              <a:t>   • Open CV</a:t>
            </a:r>
          </a:p>
          <a:p>
            <a:r>
              <a:rPr lang="en-US" sz="1600" dirty="0" smtClean="0"/>
              <a:t>   • Tkinter</a:t>
            </a:r>
          </a:p>
          <a:p>
            <a:r>
              <a:rPr lang="en-US" sz="1600" dirty="0" smtClean="0"/>
              <a:t>   • Pygame</a:t>
            </a:r>
          </a:p>
          <a:p>
            <a:r>
              <a:rPr lang="en-US" sz="1600" dirty="0" smtClean="0"/>
              <a:t>   • Mutagen</a:t>
            </a:r>
            <a:endParaRPr lang="en-US" sz="1600" dirty="0"/>
          </a:p>
          <a:p>
            <a:r>
              <a:rPr lang="en-US" sz="1600" dirty="0" smtClean="0"/>
              <a:t>   • Some other python libraries</a:t>
            </a:r>
          </a:p>
          <a:p>
            <a:endParaRPr lang="en-US" sz="1600" b="1" dirty="0"/>
          </a:p>
          <a:p>
            <a:endParaRPr lang="en-US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0247" y="4498901"/>
            <a:ext cx="73727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System dependencies :</a:t>
            </a:r>
          </a:p>
          <a:p>
            <a:r>
              <a:rPr lang="en-US" sz="1600" dirty="0" smtClean="0"/>
              <a:t>• Python 3.6</a:t>
            </a:r>
          </a:p>
          <a:p>
            <a:r>
              <a:rPr lang="en-US" sz="1600" dirty="0" smtClean="0"/>
              <a:t>• Anaconda  distribution</a:t>
            </a:r>
          </a:p>
          <a:p>
            <a:r>
              <a:rPr lang="en-US" sz="1600" dirty="0" smtClean="0"/>
              <a:t>• OS: Windows 7 or higher/Ubuntu</a:t>
            </a:r>
          </a:p>
          <a:p>
            <a:r>
              <a:rPr lang="en-US" sz="1600" dirty="0" smtClean="0"/>
              <a:t>• CPU : Intel i3 or higher</a:t>
            </a:r>
          </a:p>
          <a:p>
            <a:r>
              <a:rPr lang="en-US" sz="1600" dirty="0" smtClean="0"/>
              <a:t>• GPU : Any </a:t>
            </a:r>
            <a:r>
              <a:rPr lang="en-US" sz="1600" dirty="0"/>
              <a:t>GPU that is compatible with OpenGL </a:t>
            </a:r>
            <a:r>
              <a:rPr lang="en-US" sz="1600" dirty="0" smtClean="0"/>
              <a:t>3.2(NVIDIA GEFORCE recommended)</a:t>
            </a:r>
          </a:p>
          <a:p>
            <a:r>
              <a:rPr lang="en-US" sz="1600" dirty="0" smtClean="0"/>
              <a:t>• RAM : 4 GB minimum(8 GB recommended)</a:t>
            </a:r>
          </a:p>
          <a:p>
            <a:r>
              <a:rPr lang="en-US" sz="1600" dirty="0" smtClean="0"/>
              <a:t>• Web camera </a:t>
            </a:r>
            <a:endParaRPr lang="en-U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492B90-0722-478E-AD87-A081A7CF3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94492B90-0722-478E-AD87-A081A7CF3A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9C5F98-38A2-416E-90CA-0D545D033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C69C5F98-38A2-416E-90CA-0D545D0334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059037-5CFA-44EF-A4F5-ACAA4E19E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graphicEl>
                                              <a:dgm id="{6B059037-5CFA-44EF-A4F5-ACAA4E19E8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3B80C4-A55C-4D91-B6EC-4A93E314B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733B80C4-A55C-4D91-B6EC-4A93E314BC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CB4F5F-5421-4C74-B4FD-F89F796A8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8ACB4F5F-5421-4C74-B4FD-F89F796A82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A19F7A-0338-4176-BEE8-4CCBC150F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3DA19F7A-0338-4176-BEE8-4CCBC150F6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graphicEl>
                                              <a:dgm id="{94492B90-0722-478E-AD87-A081A7CF3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graphicEl>
                                              <a:dgm id="{6B059037-5CFA-44EF-A4F5-ACAA4E19E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graphicEl>
                                              <a:dgm id="{8ACB4F5F-5421-4C74-B4FD-F89F796A8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  <p:bldGraphic spid="4" grpId="1">
        <p:bldSub>
          <a:bldDgm bld="lvlAtOnc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0574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This app can be used by people of any age group who want to have a whole new</a:t>
            </a:r>
          </a:p>
          <a:p>
            <a:r>
              <a:rPr lang="en-US" dirty="0" smtClean="0"/>
              <a:t>experience for listening their </a:t>
            </a:r>
            <a:r>
              <a:rPr lang="en-US" dirty="0" err="1" smtClean="0"/>
              <a:t>favourite</a:t>
            </a:r>
            <a:r>
              <a:rPr lang="en-US" dirty="0" smtClean="0"/>
              <a:t> music.</a:t>
            </a:r>
          </a:p>
          <a:p>
            <a:endParaRPr lang="en-US" dirty="0"/>
          </a:p>
          <a:p>
            <a:r>
              <a:rPr lang="en-US" dirty="0" smtClean="0"/>
              <a:t>• Further more features and emotions will be added in the music player to make it                more interactive for the users.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28600"/>
            <a:ext cx="695325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6848" y="1627496"/>
            <a:ext cx="8130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• The biggest limitation for this application will be the inaccuracy issues. The current </a:t>
            </a:r>
          </a:p>
          <a:p>
            <a:r>
              <a:rPr lang="en-US" dirty="0"/>
              <a:t> </a:t>
            </a:r>
            <a:r>
              <a:rPr lang="en-US" dirty="0" smtClean="0"/>
              <a:t>   machine learning models are not accurate enough to predict emotions with 100%</a:t>
            </a:r>
          </a:p>
          <a:p>
            <a:r>
              <a:rPr lang="en-US" dirty="0"/>
              <a:t> </a:t>
            </a:r>
            <a:r>
              <a:rPr lang="en-US" dirty="0" smtClean="0"/>
              <a:t>   accuracy.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0826"/>
            <a:ext cx="9144000" cy="4285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7D1C2-E102-477D-AEC8-364F47D5132E}" type="slidenum">
              <a:rPr lang="en-IN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5334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EXPECTED OUTCOME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40031" y="1905000"/>
            <a:ext cx="7741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Easily used.</a:t>
            </a:r>
          </a:p>
          <a:p>
            <a:endParaRPr lang="en-US" dirty="0"/>
          </a:p>
          <a:p>
            <a:r>
              <a:rPr lang="en-US" dirty="0" smtClean="0"/>
              <a:t>• New experience for users.</a:t>
            </a:r>
          </a:p>
          <a:p>
            <a:endParaRPr lang="en-US" dirty="0"/>
          </a:p>
          <a:p>
            <a:r>
              <a:rPr lang="en-US" dirty="0" smtClean="0"/>
              <a:t>• Will be less time consuming and more user friendly.</a:t>
            </a:r>
          </a:p>
          <a:p>
            <a:endParaRPr lang="en-US" dirty="0"/>
          </a:p>
          <a:p>
            <a:r>
              <a:rPr lang="en-US" dirty="0" smtClean="0"/>
              <a:t>• The user interface will provide the users choice to change songs as per their</a:t>
            </a:r>
          </a:p>
          <a:p>
            <a:r>
              <a:rPr lang="en-US" dirty="0"/>
              <a:t> </a:t>
            </a:r>
            <a:r>
              <a:rPr lang="en-US" dirty="0" smtClean="0"/>
              <a:t>  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953250" cy="1143000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www.researchgate.net/post/How_to_embed_emotion_recognition_algorithm_in_openCV</a:t>
            </a:r>
            <a:endParaRPr lang="en-US" u="sng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www.paulvangent.com/2016/08/05/emotion-recognition-using-facial-landmarks</a:t>
            </a:r>
            <a:endParaRPr lang="en-US" u="sng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www.tkdocs.com/tutorial</a:t>
            </a:r>
            <a:endParaRPr lang="en-US" u="sng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7D1C2-E102-477D-AEC8-364F47D5132E}" type="slidenum">
              <a:rPr lang="en-IN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YOU… 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4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3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Abstract</a:t>
            </a:r>
            <a:endParaRPr lang="en-US" sz="2400" dirty="0" smtClean="0"/>
          </a:p>
          <a:p>
            <a:r>
              <a:rPr lang="en-US" sz="2400" b="1" dirty="0" smtClean="0"/>
              <a:t>Introduction</a:t>
            </a:r>
            <a:endParaRPr lang="en-US" sz="2400" dirty="0" smtClean="0"/>
          </a:p>
          <a:p>
            <a:r>
              <a:rPr lang="en-US" sz="2400" b="1" dirty="0" smtClean="0"/>
              <a:t>Problem Domain</a:t>
            </a:r>
            <a:endParaRPr lang="en-US" sz="2400" dirty="0" smtClean="0"/>
          </a:p>
          <a:p>
            <a:r>
              <a:rPr lang="en-US" sz="2400" b="1" dirty="0" smtClean="0"/>
              <a:t>Literature Survey </a:t>
            </a:r>
            <a:endParaRPr lang="en-US" sz="2400" dirty="0" smtClean="0"/>
          </a:p>
          <a:p>
            <a:r>
              <a:rPr lang="en-US" sz="2400" b="1" dirty="0" smtClean="0"/>
              <a:t>Solution Domain</a:t>
            </a:r>
            <a:endParaRPr lang="en-US" sz="2400" dirty="0"/>
          </a:p>
          <a:p>
            <a:r>
              <a:rPr lang="en-US" sz="2400" b="1" dirty="0" smtClean="0"/>
              <a:t>System Domain</a:t>
            </a:r>
          </a:p>
          <a:p>
            <a:r>
              <a:rPr lang="en-US" sz="2400" b="1" dirty="0" smtClean="0"/>
              <a:t>Application Domain</a:t>
            </a:r>
            <a:endParaRPr lang="en-US" sz="2400" dirty="0" smtClean="0"/>
          </a:p>
          <a:p>
            <a:r>
              <a:rPr lang="en-US" sz="2400" b="1" dirty="0" smtClean="0"/>
              <a:t>Limitations</a:t>
            </a:r>
          </a:p>
          <a:p>
            <a:r>
              <a:rPr lang="en-US" sz="2400" b="1" dirty="0" smtClean="0"/>
              <a:t>Expected outcome </a:t>
            </a:r>
            <a:endParaRPr lang="en-US" sz="2400" dirty="0"/>
          </a:p>
          <a:p>
            <a:r>
              <a:rPr lang="en-US" sz="2400" b="1" dirty="0" smtClean="0"/>
              <a:t> References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6953250" cy="1143000"/>
          </a:xfrm>
        </p:spPr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606" y="1142028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• The </a:t>
            </a:r>
            <a:r>
              <a:rPr lang="en-US" sz="2400" dirty="0"/>
              <a:t>study of music and emotions suggests that there is </a:t>
            </a:r>
            <a:r>
              <a:rPr lang="en-US" sz="2400" dirty="0" smtClean="0"/>
              <a:t> a </a:t>
            </a:r>
            <a:r>
              <a:rPr lang="en-US" sz="2400" dirty="0"/>
              <a:t>psychological relationship between a person’s </a:t>
            </a:r>
            <a:r>
              <a:rPr lang="en-US" sz="2400" dirty="0" smtClean="0"/>
              <a:t>emotional </a:t>
            </a:r>
            <a:r>
              <a:rPr lang="en-US" sz="2400" dirty="0"/>
              <a:t>state and the type of music they listen to.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• The purpose of this project is to make an interactive music player that automatically generates a playlist according to the current mood of the user.</a:t>
            </a:r>
          </a:p>
          <a:p>
            <a:endParaRPr lang="en-US" sz="2400" dirty="0"/>
          </a:p>
          <a:p>
            <a:r>
              <a:rPr lang="en-US" sz="2400" dirty="0" smtClean="0"/>
              <a:t>• The </a:t>
            </a:r>
            <a:r>
              <a:rPr lang="en-US" sz="2400" dirty="0"/>
              <a:t>song playlists though are, at times too large to sort out </a:t>
            </a:r>
            <a:r>
              <a:rPr lang="en-US" sz="2400" dirty="0" smtClean="0"/>
              <a:t>. </a:t>
            </a:r>
            <a:r>
              <a:rPr lang="en-US" sz="2400" dirty="0"/>
              <a:t>It would be helpful if the music player was “smart enough” to sort out the music based on the current state of emotion the person is feeling.</a:t>
            </a:r>
            <a:endParaRPr lang="en-US" sz="24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Introduction</a:t>
            </a:r>
            <a:endParaRPr lang="en-US" sz="3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479284"/>
            <a:ext cx="8610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• Facial </a:t>
            </a:r>
            <a:r>
              <a:rPr lang="en-US" dirty="0">
                <a:latin typeface="Calibri" panose="020F0502020204030204" pitchFamily="34" charset="0"/>
              </a:rPr>
              <a:t>expressions are a great indicator of the state of a mind for a person. Indeed the most natural way to express emotions is through facial expressions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•  </a:t>
            </a:r>
            <a:r>
              <a:rPr lang="en-US" dirty="0">
                <a:latin typeface="Calibri" panose="020F0502020204030204" pitchFamily="34" charset="0"/>
              </a:rPr>
              <a:t>Humans tend to link the music they listen to, to the emotion they are feeling. 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• </a:t>
            </a:r>
            <a:r>
              <a:rPr lang="en-US" dirty="0"/>
              <a:t> We will be using facial landmarks and a machine learning algorithm, and see how well we can predict emotions in different </a:t>
            </a:r>
            <a:r>
              <a:rPr lang="en-US" dirty="0" smtClean="0"/>
              <a:t>individual.</a:t>
            </a:r>
          </a:p>
          <a:p>
            <a:r>
              <a:rPr lang="en-US" dirty="0" smtClean="0"/>
              <a:t>    </a:t>
            </a:r>
            <a:r>
              <a:rPr lang="en-US" dirty="0"/>
              <a:t>Using Facial Landmarks is another approach to detecting emotions, more robust and powerful than the earlier used fisherface classifier, but also requiring some more code and modules.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279710"/>
            <a:ext cx="3276599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7D1C2-E102-477D-AEC8-364F47D5132E}" type="slidenum">
              <a:rPr lang="en-IN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For detecting the emotion of an individual, We need to do a few things:</a:t>
            </a:r>
          </a:p>
          <a:p>
            <a:r>
              <a:rPr lang="en-US" dirty="0"/>
              <a:t>   </a:t>
            </a:r>
            <a:r>
              <a:rPr lang="en-US" b="1" dirty="0"/>
              <a:t>→ </a:t>
            </a:r>
            <a:r>
              <a:rPr lang="en-US" dirty="0"/>
              <a:t>Get images from a webcam</a:t>
            </a:r>
          </a:p>
          <a:p>
            <a:r>
              <a:rPr lang="en-US" dirty="0"/>
              <a:t>   </a:t>
            </a:r>
            <a:r>
              <a:rPr lang="en-US" b="1" dirty="0"/>
              <a:t>→ </a:t>
            </a:r>
            <a:r>
              <a:rPr lang="en-US" dirty="0"/>
              <a:t>Detect Facial Landmarks</a:t>
            </a:r>
          </a:p>
          <a:p>
            <a:r>
              <a:rPr lang="en-US" dirty="0"/>
              <a:t>   </a:t>
            </a:r>
            <a:r>
              <a:rPr lang="en-US" b="1" dirty="0"/>
              <a:t>→</a:t>
            </a:r>
            <a:r>
              <a:rPr lang="en-US" dirty="0"/>
              <a:t> Train a machine learning algorithm (we will use a linear SVM)</a:t>
            </a:r>
          </a:p>
          <a:p>
            <a:r>
              <a:rPr lang="en-US" dirty="0"/>
              <a:t>   </a:t>
            </a:r>
            <a:r>
              <a:rPr lang="en-US" b="1" dirty="0"/>
              <a:t>→</a:t>
            </a:r>
            <a:r>
              <a:rPr lang="en-US" dirty="0"/>
              <a:t> Predict </a:t>
            </a:r>
            <a:r>
              <a:rPr lang="en-US" dirty="0" smtClean="0"/>
              <a:t>emotions</a:t>
            </a:r>
          </a:p>
          <a:p>
            <a:endParaRPr lang="en-US" dirty="0"/>
          </a:p>
          <a:p>
            <a:r>
              <a:rPr lang="en-US" dirty="0" smtClean="0"/>
              <a:t>• We are training our model to identify 3 emotions:</a:t>
            </a:r>
          </a:p>
          <a:p>
            <a:r>
              <a:rPr lang="en-US" dirty="0"/>
              <a:t> </a:t>
            </a:r>
            <a:r>
              <a:rPr lang="en-US" dirty="0" smtClean="0"/>
              <a:t>  1) Happiness.</a:t>
            </a:r>
          </a:p>
          <a:p>
            <a:r>
              <a:rPr lang="en-US" dirty="0"/>
              <a:t> </a:t>
            </a:r>
            <a:r>
              <a:rPr lang="en-US" dirty="0" smtClean="0"/>
              <a:t>  2) Neutral.</a:t>
            </a:r>
          </a:p>
          <a:p>
            <a:r>
              <a:rPr lang="en-US" dirty="0"/>
              <a:t> </a:t>
            </a:r>
            <a:r>
              <a:rPr lang="en-US" dirty="0" smtClean="0"/>
              <a:t>  3) Sadness.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684711"/>
            <a:ext cx="1514476" cy="1514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9" y="4684712"/>
            <a:ext cx="1514475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12" y="4698359"/>
            <a:ext cx="1514476" cy="15144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75448" y="6212835"/>
            <a:ext cx="3294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Happiness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2713" y="6179545"/>
            <a:ext cx="11209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Neutral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3443" y="6190642"/>
            <a:ext cx="11913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Sadness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79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7D1C2-E102-477D-AEC8-364F47D5132E}" type="slidenum">
              <a:rPr lang="en-IN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14" y="4539297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The next step is to make a user interactive music player. Our music player will automatically generate list of songs belonging to that particular genre.</a:t>
            </a:r>
          </a:p>
          <a:p>
            <a:endParaRPr lang="en-US" dirty="0"/>
          </a:p>
          <a:p>
            <a:r>
              <a:rPr lang="en-US" dirty="0" smtClean="0"/>
              <a:t>• </a:t>
            </a:r>
            <a:r>
              <a:rPr lang="en-US" dirty="0"/>
              <a:t>The user will have the options to stop the song, play next song, play previous song,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92268"/>
            <a:ext cx="6772275" cy="1878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380" y="1817504"/>
            <a:ext cx="8477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Once the emotion is recognized, half of our task is done.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8382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• Generally </a:t>
            </a:r>
            <a:r>
              <a:rPr lang="en-US" dirty="0">
                <a:latin typeface="Calibri" panose="020F0502020204030204" pitchFamily="34" charset="0"/>
              </a:rPr>
              <a:t>people have a large number of songs in their databases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• </a:t>
            </a:r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randomly select a song from their playlists and the given song might not be appropriate for the current mood of the user and might disappoint them.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 In current music player systems, user has to choose the songs from the entire playlist that matches the current mood of the user. This process is very time consuming.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Domain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727" y="1905000"/>
            <a:ext cx="87722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• The proposed system is based on extraction of facial expressions that will automatically</a:t>
            </a:r>
          </a:p>
          <a:p>
            <a:r>
              <a:rPr lang="en-US" dirty="0"/>
              <a:t> </a:t>
            </a:r>
            <a:r>
              <a:rPr lang="en-US" dirty="0" smtClean="0"/>
              <a:t>  generate the playlist thereby reducing the time and efforts of the user to choose the </a:t>
            </a:r>
          </a:p>
          <a:p>
            <a:r>
              <a:rPr lang="en-US" dirty="0" smtClean="0"/>
              <a:t>   appropriate song that corresponds to his/her current mood. </a:t>
            </a:r>
          </a:p>
          <a:p>
            <a:endParaRPr lang="en-US" dirty="0"/>
          </a:p>
          <a:p>
            <a:r>
              <a:rPr lang="en-US" dirty="0" smtClean="0"/>
              <a:t>• The user will have the option to change the current playing song and switching to another</a:t>
            </a:r>
          </a:p>
          <a:p>
            <a:r>
              <a:rPr lang="en-US" dirty="0"/>
              <a:t> </a:t>
            </a:r>
            <a:r>
              <a:rPr lang="en-US" dirty="0" smtClean="0"/>
              <a:t>   one.</a:t>
            </a:r>
          </a:p>
          <a:p>
            <a:endParaRPr lang="en-US" dirty="0"/>
          </a:p>
          <a:p>
            <a:r>
              <a:rPr lang="en-US" dirty="0" smtClean="0"/>
              <a:t>• The users will get rid of the traditional method of the song selection and hence this will</a:t>
            </a:r>
          </a:p>
          <a:p>
            <a:r>
              <a:rPr lang="en-US" dirty="0"/>
              <a:t> </a:t>
            </a:r>
            <a:r>
              <a:rPr lang="en-US" dirty="0" smtClean="0"/>
              <a:t>  provide users a whole new experience for listening their favourite music.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95325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Literature Review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idea for this project is taken from the blogs and research topics from the</a:t>
            </a:r>
          </a:p>
          <a:p>
            <a:r>
              <a:rPr lang="en-US" dirty="0"/>
              <a:t>w</a:t>
            </a:r>
            <a:r>
              <a:rPr lang="en-US" dirty="0" smtClean="0"/>
              <a:t>ebsites like researchgate.org, stackoverflow.com, etc.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531"/>
            <a:ext cx="9144000" cy="46535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785</Words>
  <Application>Microsoft Office PowerPoint</Application>
  <PresentationFormat>On-screen Show (4:3)</PresentationFormat>
  <Paragraphs>153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Calibri</vt:lpstr>
      <vt:lpstr>Times New Roman</vt:lpstr>
      <vt:lpstr>Verdana</vt:lpstr>
      <vt:lpstr>1_Office Theme</vt:lpstr>
      <vt:lpstr>PowerPoint Presentation</vt:lpstr>
      <vt:lpstr>Outline</vt:lpstr>
      <vt:lpstr>Abstract</vt:lpstr>
      <vt:lpstr>Introduction</vt:lpstr>
      <vt:lpstr>PowerPoint Presentation</vt:lpstr>
      <vt:lpstr>PowerPoint Presentation</vt:lpstr>
      <vt:lpstr>Problem Domain</vt:lpstr>
      <vt:lpstr>Solution Domain</vt:lpstr>
      <vt:lpstr>Literature Review</vt:lpstr>
      <vt:lpstr>System Domain</vt:lpstr>
      <vt:lpstr>Application Domain</vt:lpstr>
      <vt:lpstr>Limitations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User</dc:creator>
  <cp:lastModifiedBy>Windows User</cp:lastModifiedBy>
  <cp:revision>61</cp:revision>
  <dcterms:created xsi:type="dcterms:W3CDTF">2006-08-16T00:00:00Z</dcterms:created>
  <dcterms:modified xsi:type="dcterms:W3CDTF">2019-04-17T18:58:02Z</dcterms:modified>
</cp:coreProperties>
</file>