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72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62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3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1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2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8E4F-1FC1-4ADD-B292-EC203702CBA8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5845-2958-43BB-9439-42CC1129A3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cap="non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COMPONENTS OF JAVA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cap="none" spc="3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9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018" y="-152089"/>
            <a:ext cx="9509415" cy="1287555"/>
          </a:xfrm>
        </p:spPr>
        <p:txBody>
          <a:bodyPr>
            <a:normAutofit/>
          </a:bodyPr>
          <a:lstStyle/>
          <a:p>
            <a:pPr algn="ctr"/>
            <a:r>
              <a:rPr lang="en-US" sz="30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1.STAtic Members</a:t>
            </a:r>
            <a:endParaRPr lang="en-US" sz="3000" b="1" i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2" y="968040"/>
            <a:ext cx="10480741" cy="6205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A member is declared inside a class with a ‘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 modifier</a:t>
            </a:r>
            <a:r>
              <a:rPr lang="en-US" sz="2200" b="1" dirty="0"/>
              <a:t>’ is known as a class member or static member.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These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 members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b="1" dirty="0"/>
              <a:t>which are global to the class and its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These members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bound</a:t>
            </a:r>
            <a:r>
              <a:rPr lang="en-US" sz="2200" b="1" dirty="0"/>
              <a:t> with </a:t>
            </a:r>
            <a:r>
              <a:rPr lang="en-US" sz="2200" b="1" dirty="0" smtClean="0"/>
              <a:t>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name </a:t>
            </a:r>
            <a:r>
              <a:rPr lang="en-US" sz="2200" b="1" dirty="0" smtClean="0"/>
              <a:t>and </a:t>
            </a:r>
            <a:r>
              <a:rPr lang="en-US" sz="2200" b="1" dirty="0"/>
              <a:t>are accessed without creating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Memory for static variables is only allocated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once</a:t>
            </a:r>
            <a:r>
              <a:rPr lang="en-US" sz="2200" b="1" dirty="0"/>
              <a:t> and that is during loading of the </a:t>
            </a:r>
            <a:r>
              <a:rPr lang="en-US" sz="2200" b="1" dirty="0" smtClean="0"/>
              <a:t>class (helps in saving memory).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Even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method is declared static </a:t>
            </a:r>
            <a:r>
              <a:rPr lang="en-US" sz="2200" b="1" dirty="0"/>
              <a:t>so that JVM can call this without creating an instance of the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A static block is used to initialize the static data member . It is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executed before main method</a:t>
            </a:r>
            <a:r>
              <a:rPr lang="en-US" sz="2200" b="1" dirty="0"/>
              <a:t> at the time of class loading.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732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1" y="206394"/>
            <a:ext cx="8685167" cy="733764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a take a simple example:</a:t>
            </a:r>
            <a:endParaRPr lang="en-US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3" y="845261"/>
            <a:ext cx="5152620" cy="56968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7324" y="2249485"/>
            <a:ext cx="3812145" cy="3636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OUTPUT </a:t>
            </a:r>
            <a:endParaRPr lang="en-US" b="1" u="sng" dirty="0"/>
          </a:p>
          <a:p>
            <a:pPr marL="0" indent="0" algn="ctr">
              <a:buNone/>
            </a:pPr>
            <a:r>
              <a:rPr lang="en-US" b="1" dirty="0" smtClean="0"/>
              <a:t>Static Members</a:t>
            </a:r>
          </a:p>
          <a:p>
            <a:pPr marL="0" indent="0" algn="ctr">
              <a:buNone/>
            </a:pPr>
            <a:r>
              <a:rPr lang="en-US" b="1" dirty="0" smtClean="0"/>
              <a:t>10 </a:t>
            </a:r>
          </a:p>
          <a:p>
            <a:pPr marL="0" indent="0" algn="ctr">
              <a:buNone/>
            </a:pPr>
            <a:r>
              <a:rPr lang="en-US" b="1" dirty="0" smtClean="0"/>
              <a:t>20 </a:t>
            </a:r>
          </a:p>
          <a:p>
            <a:pPr marL="0" indent="0" algn="ctr">
              <a:buNone/>
            </a:pPr>
            <a:r>
              <a:rPr lang="en-US" b="1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17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560932" cy="1068946"/>
          </a:xfrm>
        </p:spPr>
        <p:txBody>
          <a:bodyPr/>
          <a:lstStyle/>
          <a:p>
            <a:pPr algn="ctr"/>
            <a:r>
              <a:rPr lang="en-US" sz="28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2.Final</a:t>
            </a:r>
            <a:r>
              <a:rPr lang="en-US" b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7279"/>
            <a:ext cx="9895782" cy="5602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A variable declared as final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can’t</a:t>
            </a:r>
            <a:r>
              <a:rPr lang="en-US" sz="2200" b="1" dirty="0" smtClean="0"/>
              <a:t> be modified. It can be used as a constant.</a:t>
            </a:r>
          </a:p>
          <a:p>
            <a:pPr lvl="1"/>
            <a:r>
              <a:rPr lang="en-US" sz="2200" b="1" dirty="0" smtClean="0"/>
              <a:t>Example : final float PI = 3.14;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Final keyword can be used to prevent method overriding . Final methods are usually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inlined</a:t>
            </a:r>
            <a:r>
              <a:rPr lang="en-US" sz="2200" b="1" dirty="0" smtClean="0"/>
              <a:t> by the java compiler.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Final keyword can be used to </a:t>
            </a: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 a class from being inherited</a:t>
            </a:r>
            <a:r>
              <a:rPr lang="en-US" sz="2200" b="1" dirty="0" smtClean="0"/>
              <a:t> . This will implicitly declare all methods in the class as final too.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81096"/>
              </p:ext>
            </p:extLst>
          </p:nvPr>
        </p:nvGraphicFramePr>
        <p:xfrm>
          <a:off x="1262131" y="3889420"/>
          <a:ext cx="5009880" cy="264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880"/>
              </a:tblGrid>
              <a:tr h="264016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EXAMPLE </a:t>
                      </a:r>
                    </a:p>
                    <a:p>
                      <a:pPr algn="l"/>
                      <a:r>
                        <a:rPr lang="en-US" b="1" u="none" dirty="0" smtClean="0"/>
                        <a:t>class</a:t>
                      </a:r>
                      <a:r>
                        <a:rPr lang="en-US" b="1" u="none" baseline="0" dirty="0" smtClean="0"/>
                        <a:t> A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final void meth()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System.out.println(“Final Method”);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}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class B extends A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void meth()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System.out.println(“ERROR!”); //Error 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} } </a:t>
                      </a:r>
                      <a:endParaRPr lang="en-US" b="1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07110"/>
              </p:ext>
            </p:extLst>
          </p:nvPr>
        </p:nvGraphicFramePr>
        <p:xfrm>
          <a:off x="6604000" y="3863662"/>
          <a:ext cx="4819561" cy="266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561"/>
              </a:tblGrid>
              <a:tr h="2665927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EXAMPLE </a:t>
                      </a:r>
                    </a:p>
                    <a:p>
                      <a:pPr algn="l"/>
                      <a:r>
                        <a:rPr lang="en-US" b="1" u="none" dirty="0" smtClean="0"/>
                        <a:t>final</a:t>
                      </a:r>
                      <a:r>
                        <a:rPr lang="en-US" b="1" u="none" baseline="0" dirty="0" smtClean="0"/>
                        <a:t> </a:t>
                      </a:r>
                      <a:r>
                        <a:rPr lang="en-US" b="1" u="none" dirty="0" smtClean="0"/>
                        <a:t>class</a:t>
                      </a:r>
                      <a:r>
                        <a:rPr lang="en-US" b="1" u="none" baseline="0" dirty="0" smtClean="0"/>
                        <a:t> A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void meth()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System.out.println(“Final Method”);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}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class B extends A {  //Error ! 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void sample() {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System.out.println(“ERROR!”);</a:t>
                      </a:r>
                    </a:p>
                    <a:p>
                      <a:pPr algn="l"/>
                      <a:r>
                        <a:rPr lang="en-US" b="1" u="none" baseline="0" dirty="0" smtClean="0"/>
                        <a:t>} } </a:t>
                      </a:r>
                      <a:endParaRPr lang="en-US" b="1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444" y="0"/>
            <a:ext cx="8865472" cy="6951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3.INNER CLASS</a:t>
            </a:r>
            <a:endParaRPr lang="en-US" sz="2800" b="1" i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444" y="502276"/>
            <a:ext cx="9973056" cy="63557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Java inner class or nested class is a class i.e. declared inside the class or interface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We use inner classes to logically group classes and interfaces in one place so that it can be more readable and maintainable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Inner class </a:t>
            </a:r>
            <a:r>
              <a:rPr lang="en-US" b="1" dirty="0"/>
              <a:t>can access all the members of outer class including private data members </a:t>
            </a:r>
            <a:r>
              <a:rPr lang="en-US" b="1" dirty="0" smtClean="0"/>
              <a:t>and methods.</a:t>
            </a:r>
          </a:p>
          <a:p>
            <a:pPr marL="0" indent="0">
              <a:buNone/>
            </a:pPr>
            <a:r>
              <a:rPr lang="en-US" sz="30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4.</a:t>
            </a:r>
            <a:r>
              <a:rPr lang="en-US" sz="30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sz="3000" b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Swing </a:t>
            </a:r>
            <a:r>
              <a:rPr lang="en-US" b="1" dirty="0" smtClean="0"/>
              <a:t>is </a:t>
            </a:r>
            <a:r>
              <a:rPr lang="en-US" b="1" dirty="0"/>
              <a:t>a part of Java Foundation Classes (JFC) that is </a:t>
            </a:r>
            <a:r>
              <a:rPr lang="en-US" b="1" i="1" dirty="0"/>
              <a:t>used to create window-based applications</a:t>
            </a:r>
            <a:r>
              <a:rPr lang="en-US" b="1" dirty="0"/>
              <a:t>. It is built on the top of AWT (Abstract Windowing Toolkit</a:t>
            </a:r>
            <a:r>
              <a:rPr lang="en-US" b="1" dirty="0" smtClean="0"/>
              <a:t>) and </a:t>
            </a:r>
            <a:r>
              <a:rPr lang="en-US" b="1" dirty="0"/>
              <a:t>entirely written in java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All swing components are represented by classes defined within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javax.swing</a:t>
            </a:r>
            <a:r>
              <a:rPr lang="en-US" b="1" dirty="0"/>
              <a:t> package 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Jframe is a top level container that is used for swing applications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It’s a window with title, border, (optional) menu bar and user-specified components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It can be moved, resized, iconified.</a:t>
            </a:r>
          </a:p>
        </p:txBody>
      </p:sp>
    </p:spTree>
    <p:extLst>
      <p:ext uri="{BB962C8B-B14F-4D97-AF65-F5344CB8AC3E}">
        <p14:creationId xmlns:p14="http://schemas.microsoft.com/office/powerpoint/2010/main" val="332415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0310" y="238259"/>
            <a:ext cx="10135673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200" b="1" dirty="0" smtClean="0"/>
              <a:t> : JFrame frm = new JFrame(“FrameDemo”);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00"/>
                </a:solidFill>
              </a:rPr>
              <a:t>	</a:t>
            </a:r>
            <a:r>
              <a:rPr lang="en-US" sz="2200" b="1" dirty="0" smtClean="0">
                <a:solidFill>
                  <a:srgbClr val="FFFF00"/>
                </a:solidFill>
              </a:rPr>
              <a:t>		</a:t>
            </a:r>
            <a:r>
              <a:rPr lang="en-US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5.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/>
              <a:t>JPanel is a Swing’s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lightweight container </a:t>
            </a:r>
            <a:r>
              <a:rPr lang="en-US" sz="2200" b="1" dirty="0"/>
              <a:t>which is used to group a set of components </a:t>
            </a:r>
            <a:r>
              <a:rPr lang="en-US" sz="2200" b="1" dirty="0" smtClean="0"/>
              <a:t>together.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200" b="1" dirty="0" smtClean="0"/>
              <a:t> : JPanel jp = new JPanel();  // This will create a new JPanel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We can set the layout of the panel , add components to the panel , customize the panel’s appearance with the help of built in functions and classes.</a:t>
            </a:r>
          </a:p>
          <a:p>
            <a:pPr marL="0" indent="0">
              <a:buNone/>
            </a:pPr>
            <a:r>
              <a:rPr lang="en-US" sz="2200" b="1" spc="300" dirty="0" smtClean="0"/>
              <a:t>			</a:t>
            </a:r>
            <a:r>
              <a:rPr lang="en-US" sz="2800" b="1" i="1" spc="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6.JBUTTON </a:t>
            </a:r>
            <a:endParaRPr lang="en-US" sz="2200" b="1" spc="300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The JButton class provides the functionality of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</a:t>
            </a:r>
            <a:r>
              <a:rPr lang="en-US" sz="2200" b="1" dirty="0"/>
              <a:t>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Jbutton allows </a:t>
            </a:r>
            <a:r>
              <a:rPr lang="en-US" sz="2200" b="1" dirty="0" smtClean="0"/>
              <a:t>icon , string , </a:t>
            </a:r>
            <a:r>
              <a:rPr lang="en-US" sz="2200" b="1" dirty="0"/>
              <a:t>or both to be associated with a push</a:t>
            </a:r>
          </a:p>
          <a:p>
            <a:pPr marL="0" indent="0">
              <a:buNone/>
            </a:pPr>
            <a:r>
              <a:rPr lang="en-US" sz="2200" b="1" dirty="0"/>
              <a:t>    button</a:t>
            </a:r>
            <a:r>
              <a:rPr lang="en-US" sz="2200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The constructors of JButton are : 1. 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JButton(Icon icon)  </a:t>
            </a:r>
            <a:r>
              <a:rPr lang="en-US" sz="2200" b="1" dirty="0" smtClean="0"/>
              <a:t>2.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JButton(String str)</a:t>
            </a: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25" y="115910"/>
            <a:ext cx="1614110" cy="1181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21" y="3438659"/>
            <a:ext cx="2944827" cy="17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270456"/>
            <a:ext cx="10277340" cy="634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  3.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JButton(String str,Icon icon)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JButton is derived from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JComponent</a:t>
            </a:r>
            <a:r>
              <a:rPr lang="en-US" sz="2200" b="1" dirty="0" smtClean="0"/>
              <a:t> class(which contains all swing components).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There are several types of buttons in swings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Command buttons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Toggle buttons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Check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Radio buttons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>
                <a:solidFill>
                  <a:srgbClr val="FFFF00"/>
                </a:solidFill>
              </a:rPr>
              <a:t> </a:t>
            </a:r>
            <a:r>
              <a:rPr lang="en-US" sz="2500" b="1" dirty="0" smtClean="0">
                <a:solidFill>
                  <a:srgbClr val="FFFF00"/>
                </a:solidFill>
              </a:rPr>
              <a:t>                                      7.</a:t>
            </a:r>
            <a:r>
              <a:rPr lang="en-US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IMAGEICON</a:t>
            </a:r>
            <a:r>
              <a:rPr lang="en-US" sz="2500" b="1" dirty="0" smtClean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 </a:t>
            </a:r>
            <a:r>
              <a:rPr lang="en-US" sz="2200" b="1" dirty="0" smtClean="0"/>
              <a:t>We have included an icon in JButton class as show earlier. Java provides a default imageicon.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Instead of using default icon , we can use our own icon using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ImageIcon</a:t>
            </a:r>
            <a:r>
              <a:rPr lang="en-US" sz="2200" b="1" dirty="0" smtClean="0"/>
              <a:t>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ImageIcon implements Icon and encapsulates the image.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51" y="1708944"/>
            <a:ext cx="3361386" cy="21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7425"/>
            <a:ext cx="10380371" cy="6452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The constructor of ImageIcon class is : 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ImageIcon(String </a:t>
            </a:r>
            <a:r>
              <a:rPr lang="en-US" sz="22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filename)</a:t>
            </a:r>
            <a:endParaRPr lang="en-US" sz="22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200" b="1" dirty="0" smtClean="0"/>
              <a:t> : </a:t>
            </a:r>
            <a:r>
              <a:rPr lang="en-US" sz="2200" b="1" dirty="0"/>
              <a:t>ImageIcon icon = new ImageIcon("</a:t>
            </a:r>
            <a:r>
              <a:rPr lang="en-US" sz="2200" b="1" dirty="0" smtClean="0"/>
              <a:t>images\\java.gif");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The other essential components of swings include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Menu Bar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Text area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Password field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Separator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Progress Bar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 smtClean="0"/>
              <a:t>Scroll Bar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78" y="1124218"/>
            <a:ext cx="2635071" cy="17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409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Trebuchet MS</vt:lpstr>
      <vt:lpstr>Wingdings</vt:lpstr>
      <vt:lpstr>Circuit</vt:lpstr>
      <vt:lpstr>ESSENTIAL COMPONENTS OF JAVA </vt:lpstr>
      <vt:lpstr>1.STAtic Members</vt:lpstr>
      <vt:lpstr>Let’s a take a simple example:</vt:lpstr>
      <vt:lpstr>2.Final </vt:lpstr>
      <vt:lpstr>3.INNER 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Mine</dc:title>
  <dc:creator>koti hemant</dc:creator>
  <cp:lastModifiedBy>koti hemant</cp:lastModifiedBy>
  <cp:revision>133</cp:revision>
  <dcterms:created xsi:type="dcterms:W3CDTF">2015-01-26T14:21:58Z</dcterms:created>
  <dcterms:modified xsi:type="dcterms:W3CDTF">2015-01-27T14:57:07Z</dcterms:modified>
</cp:coreProperties>
</file>