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FF8AA7-D467-437E-BD8A-0C99F41BE80E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B5D8E-A829-4A82-9F3D-A285EF02E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pull dir="r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679575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MODEL-VIEW-CONTROLLER  ARCHITECTURE</a:t>
            </a:r>
            <a:endParaRPr lang="en-US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What is MVC ?</a:t>
            </a:r>
            <a:endParaRPr lang="en-US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omic Sans MS" pitchFamily="66" charset="0"/>
              </a:rPr>
              <a:t>Presented by Trygve Reenskaug in 1979</a:t>
            </a:r>
          </a:p>
          <a:p>
            <a:r>
              <a:rPr lang="en-US" sz="2400" b="1" dirty="0" smtClean="0">
                <a:latin typeface="Comic Sans MS" pitchFamily="66" charset="0"/>
              </a:rPr>
              <a:t>Architectural design pattern which works to separate data and UI ,for a more modularized system</a:t>
            </a:r>
          </a:p>
          <a:p>
            <a:r>
              <a:rPr lang="en-US" sz="2400" b="1" dirty="0" smtClean="0">
                <a:latin typeface="Comic Sans MS" pitchFamily="66" charset="0"/>
              </a:rPr>
              <a:t>MVC is a sound architectural design for almost any GUI application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haroni" pitchFamily="2" charset="-79"/>
                <a:cs typeface="Aharoni" pitchFamily="2" charset="-79"/>
              </a:rPr>
              <a:t>MODEL</a:t>
            </a:r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:  </a:t>
            </a:r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Rounded MT Bold" pitchFamily="34" charset="0"/>
              </a:rPr>
              <a:t>Represents the data model </a:t>
            </a:r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n w="50800"/>
                <a:latin typeface="Comic Sans MS" pitchFamily="66" charset="0"/>
              </a:rPr>
              <a:t>   Contains all application specific content and processing logic           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n w="50800"/>
                <a:latin typeface="Comic Sans MS" pitchFamily="66" charset="0"/>
              </a:rPr>
              <a:t>   Includes all the content objects  </a:t>
            </a:r>
          </a:p>
          <a:p>
            <a:pPr>
              <a:buFont typeface="Arial" pitchFamily="34" charset="0"/>
              <a:buChar char="•"/>
            </a:pPr>
            <a:r>
              <a:rPr lang="en-US" sz="2000" b="1">
                <a:ln w="50800"/>
                <a:latin typeface="Comic Sans MS" pitchFamily="66" charset="0"/>
              </a:rPr>
              <a:t> </a:t>
            </a:r>
            <a:r>
              <a:rPr lang="en-US" sz="2000" b="1" smtClean="0">
                <a:ln w="50800"/>
                <a:latin typeface="Comic Sans MS" pitchFamily="66" charset="0"/>
              </a:rPr>
              <a:t>  Includes </a:t>
            </a:r>
            <a:r>
              <a:rPr lang="en-US" sz="2000" b="1" dirty="0" smtClean="0">
                <a:ln w="50800"/>
                <a:latin typeface="Comic Sans MS" pitchFamily="66" charset="0"/>
              </a:rPr>
              <a:t>processing functionality that are application specific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n w="50800"/>
                <a:latin typeface="Comic Sans MS" pitchFamily="66" charset="0"/>
              </a:rPr>
              <a:t> </a:t>
            </a:r>
            <a:r>
              <a:rPr lang="en-US" sz="2000" b="1" dirty="0" smtClean="0">
                <a:ln w="50800"/>
                <a:latin typeface="Comic Sans MS" pitchFamily="66" charset="0"/>
              </a:rPr>
              <a:t>  Responds to user requests from the view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n w="50800"/>
                <a:latin typeface="Comic Sans MS" pitchFamily="66" charset="0"/>
              </a:rPr>
              <a:t> </a:t>
            </a:r>
            <a:r>
              <a:rPr lang="en-US" sz="2000" b="1" dirty="0" smtClean="0">
                <a:ln w="50800"/>
                <a:latin typeface="Comic Sans MS" pitchFamily="66" charset="0"/>
              </a:rPr>
              <a:t>  Responds to instructions from the controller to update itself  </a:t>
            </a:r>
            <a:endParaRPr lang="en-US" sz="2000" b="1" dirty="0">
              <a:ln w="50800"/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362200"/>
            <a:ext cx="7620000" cy="16619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haroni" pitchFamily="2" charset="-79"/>
                <a:cs typeface="Aharoni" pitchFamily="2" charset="-79"/>
              </a:rPr>
              <a:t>VIEW</a:t>
            </a:r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:    </a:t>
            </a:r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Rounded MT Bold" pitchFamily="34" charset="0"/>
              </a:rPr>
              <a:t>Represents the screen shown to user</a:t>
            </a:r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n w="50800"/>
              </a:rPr>
              <a:t>    </a:t>
            </a:r>
            <a:r>
              <a:rPr lang="en-US" sz="2000" b="1" dirty="0" smtClean="0">
                <a:ln w="50800"/>
                <a:latin typeface="Comic Sans MS" pitchFamily="66" charset="0"/>
              </a:rPr>
              <a:t>Contains all interface specific functions and enables the presentation  of content and processing logic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n w="50800"/>
                <a:latin typeface="Comic Sans MS" pitchFamily="66" charset="0"/>
              </a:rPr>
              <a:t>   Includes  processing functionality required by end user</a:t>
            </a:r>
          </a:p>
          <a:p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964900"/>
            <a:ext cx="7848600" cy="28931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haroni" pitchFamily="2" charset="-79"/>
                <a:cs typeface="Aharoni" pitchFamily="2" charset="-79"/>
              </a:rPr>
              <a:t>CONTROLLER</a:t>
            </a:r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:   </a:t>
            </a:r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Rounded MT Bold" pitchFamily="34" charset="0"/>
              </a:rPr>
              <a:t>Interactions from user that change data and view</a:t>
            </a:r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n w="50800"/>
                <a:latin typeface="Comic Sans MS" pitchFamily="66" charset="0"/>
              </a:rPr>
              <a:t>  The </a:t>
            </a:r>
            <a:r>
              <a:rPr lang="en-US" sz="2000" b="1" dirty="0">
                <a:ln w="50800"/>
                <a:latin typeface="Comic Sans MS" pitchFamily="66" charset="0"/>
              </a:rPr>
              <a:t>means by which the user interacts with the </a:t>
            </a:r>
            <a:r>
              <a:rPr lang="en-US" sz="2000" b="1" dirty="0" smtClean="0">
                <a:ln w="50800"/>
                <a:latin typeface="Comic Sans MS" pitchFamily="66" charset="0"/>
              </a:rPr>
              <a:t>application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n w="50800"/>
                <a:latin typeface="Comic Sans MS" pitchFamily="66" charset="0"/>
              </a:rPr>
              <a:t>     Controller’s responsibilities 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b="1" dirty="0" smtClean="0">
                <a:ln w="50800"/>
                <a:latin typeface="Comic Sans MS" pitchFamily="66" charset="0"/>
              </a:rPr>
              <a:t> Accept user input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b="1" dirty="0" smtClean="0">
                <a:ln w="50800"/>
                <a:latin typeface="Comic Sans MS" pitchFamily="66" charset="0"/>
              </a:rPr>
              <a:t> Send messages to the model, which may in turn notify it </a:t>
            </a:r>
            <a:r>
              <a:rPr lang="en-US" sz="2000" b="1" dirty="0" smtClean="0">
                <a:ln w="50800"/>
                <a:latin typeface="Comic Sans MS" pitchFamily="66" charset="0"/>
              </a:rPr>
              <a:t>to observers  </a:t>
            </a:r>
            <a:endParaRPr lang="en-US" sz="2000" b="1" dirty="0" smtClean="0">
              <a:ln w="50800"/>
              <a:latin typeface="Comic Sans MS" pitchFamily="66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000" b="1" dirty="0" smtClean="0">
                <a:ln w="50800"/>
                <a:latin typeface="Comic Sans MS" pitchFamily="66" charset="0"/>
              </a:rPr>
              <a:t> Send appropriate messages to the view 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en-interac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543800" cy="528002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219200" y="4572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MVC  ARCHITECTURE</a:t>
            </a:r>
            <a:endParaRPr 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How does it work?</a:t>
            </a:r>
            <a:endParaRPr lang="en-US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User inputs a command</a:t>
            </a:r>
          </a:p>
          <a:p>
            <a:r>
              <a:rPr lang="en-US" sz="2400" b="1" dirty="0" smtClean="0">
                <a:latin typeface="Comic Sans MS" pitchFamily="66" charset="0"/>
              </a:rPr>
              <a:t>Controller handles input and updates model or changes the view</a:t>
            </a:r>
          </a:p>
          <a:p>
            <a:r>
              <a:rPr lang="en-US" sz="2400" b="1" dirty="0" smtClean="0">
                <a:latin typeface="Comic Sans MS" pitchFamily="66" charset="0"/>
              </a:rPr>
              <a:t>View, which relies on model to show data to user, updates if necessary</a:t>
            </a:r>
          </a:p>
          <a:p>
            <a:r>
              <a:rPr lang="en-US" sz="2400" b="1" dirty="0" smtClean="0">
                <a:latin typeface="Comic Sans MS" pitchFamily="66" charset="0"/>
              </a:rPr>
              <a:t>Again ,the same is repeated .</a:t>
            </a:r>
            <a:endParaRPr lang="en-US" sz="24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ADVANTAGES OF MVC</a:t>
            </a:r>
            <a:endParaRPr lang="en-US" i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mic Sans MS" pitchFamily="66" charset="0"/>
              </a:rPr>
              <a:t>Provides a logical structure for heavily interactive system</a:t>
            </a:r>
          </a:p>
          <a:p>
            <a:r>
              <a:rPr lang="en-US" b="1" dirty="0" smtClean="0">
                <a:latin typeface="Comic Sans MS" pitchFamily="66" charset="0"/>
              </a:rPr>
              <a:t>Adheres to good engineering design principles and practices</a:t>
            </a:r>
          </a:p>
          <a:p>
            <a:pPr lvl="1"/>
            <a:r>
              <a:rPr lang="en-US" dirty="0" smtClean="0"/>
              <a:t>Information hiding, simplicity, etc.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omic Sans MS" pitchFamily="66" charset="0"/>
              </a:rPr>
              <a:t>Clarity of design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easier to implement and maintain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omic Sans MS" pitchFamily="66" charset="0"/>
              </a:rPr>
              <a:t>Modularity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changes to one don't affect the others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develop in parallel once you have the interfaces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omic Sans MS" pitchFamily="66" charset="0"/>
              </a:rPr>
              <a:t>Multiple views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games, spreadsheets, PowerPoint, ….</a:t>
            </a:r>
            <a:endParaRPr lang="eu-E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</TotalTime>
  <Words>272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MODEL-VIEW-CONTROLLER  ARCHITECTURE</vt:lpstr>
      <vt:lpstr>What is MVC ?</vt:lpstr>
      <vt:lpstr>Slide 3</vt:lpstr>
      <vt:lpstr>Slide 4</vt:lpstr>
      <vt:lpstr>How does it work?</vt:lpstr>
      <vt:lpstr>ADVANTAGES OF MVC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MODEL-VIEW-CONTROLLER  ARCHITECTURE</dc:title>
  <dc:creator>HOME</dc:creator>
  <cp:lastModifiedBy>HOME</cp:lastModifiedBy>
  <cp:revision>19</cp:revision>
  <dcterms:created xsi:type="dcterms:W3CDTF">2015-01-24T14:38:49Z</dcterms:created>
  <dcterms:modified xsi:type="dcterms:W3CDTF">2015-01-26T14:42:45Z</dcterms:modified>
</cp:coreProperties>
</file>