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485" autoAdjust="0"/>
    <p:restoredTop sz="94662" autoAdjust="0"/>
  </p:normalViewPr>
  <p:slideViewPr>
    <p:cSldViewPr>
      <p:cViewPr varScale="1">
        <p:scale>
          <a:sx n="69" d="100"/>
          <a:sy n="69" d="100"/>
        </p:scale>
        <p:origin x="-145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86"/>
    </p:cViewPr>
  </p:outlin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8C68F-2D8C-49DB-97CA-A3E1E4AB0BAA}" type="datetimeFigureOut">
              <a:rPr lang="en-IN" smtClean="0"/>
              <a:pPr/>
              <a:t>26-01-2015</a:t>
            </a:fld>
            <a:endParaRPr lang="en-IN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8B6B3-7F6E-44BD-93B3-F5D8780C2F5C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8C68F-2D8C-49DB-97CA-A3E1E4AB0BAA}" type="datetimeFigureOut">
              <a:rPr lang="en-IN" smtClean="0"/>
              <a:pPr/>
              <a:t>26-01-2015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8B6B3-7F6E-44BD-93B3-F5D8780C2F5C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8C68F-2D8C-49DB-97CA-A3E1E4AB0BAA}" type="datetimeFigureOut">
              <a:rPr lang="en-IN" smtClean="0"/>
              <a:pPr/>
              <a:t>26-01-2015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8B6B3-7F6E-44BD-93B3-F5D8780C2F5C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8C68F-2D8C-49DB-97CA-A3E1E4AB0BAA}" type="datetimeFigureOut">
              <a:rPr lang="en-IN" smtClean="0"/>
              <a:pPr/>
              <a:t>26-01-2015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8B6B3-7F6E-44BD-93B3-F5D8780C2F5C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8C68F-2D8C-49DB-97CA-A3E1E4AB0BAA}" type="datetimeFigureOut">
              <a:rPr lang="en-IN" smtClean="0"/>
              <a:pPr/>
              <a:t>26-01-2015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8B6B3-7F6E-44BD-93B3-F5D8780C2F5C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8C68F-2D8C-49DB-97CA-A3E1E4AB0BAA}" type="datetimeFigureOut">
              <a:rPr lang="en-IN" smtClean="0"/>
              <a:pPr/>
              <a:t>26-01-2015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8B6B3-7F6E-44BD-93B3-F5D8780C2F5C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8C68F-2D8C-49DB-97CA-A3E1E4AB0BAA}" type="datetimeFigureOut">
              <a:rPr lang="en-IN" smtClean="0"/>
              <a:pPr/>
              <a:t>26-01-2015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8B6B3-7F6E-44BD-93B3-F5D8780C2F5C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8C68F-2D8C-49DB-97CA-A3E1E4AB0BAA}" type="datetimeFigureOut">
              <a:rPr lang="en-IN" smtClean="0"/>
              <a:pPr/>
              <a:t>26-01-2015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8B6B3-7F6E-44BD-93B3-F5D8780C2F5C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8C68F-2D8C-49DB-97CA-A3E1E4AB0BAA}" type="datetimeFigureOut">
              <a:rPr lang="en-IN" smtClean="0"/>
              <a:pPr/>
              <a:t>26-01-2015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8B6B3-7F6E-44BD-93B3-F5D8780C2F5C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8C68F-2D8C-49DB-97CA-A3E1E4AB0BAA}" type="datetimeFigureOut">
              <a:rPr lang="en-IN" smtClean="0"/>
              <a:pPr/>
              <a:t>26-01-2015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8B6B3-7F6E-44BD-93B3-F5D8780C2F5C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8C68F-2D8C-49DB-97CA-A3E1E4AB0BAA}" type="datetimeFigureOut">
              <a:rPr lang="en-IN" smtClean="0"/>
              <a:pPr/>
              <a:t>26-01-2015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7F8B6B3-7F6E-44BD-93B3-F5D8780C2F5C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1D8C68F-2D8C-49DB-97CA-A3E1E4AB0BAA}" type="datetimeFigureOut">
              <a:rPr lang="en-IN" smtClean="0"/>
              <a:pPr/>
              <a:t>26-01-2015</a:t>
            </a:fld>
            <a:endParaRPr lang="en-IN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7F8B6B3-7F6E-44BD-93B3-F5D8780C2F5C}" type="slidenum">
              <a:rPr lang="en-IN" smtClean="0"/>
              <a:pPr/>
              <a:t>‹#›</a:t>
            </a:fld>
            <a:endParaRPr lang="en-IN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ransition spd="slow">
    <p:wipe dir="r"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39552" y="2492896"/>
            <a:ext cx="7851648" cy="18288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INTERACTION BETWEEN USERINTERFACE AND MODEL</a:t>
            </a:r>
            <a:br>
              <a:rPr lang="en-IN" dirty="0" smtClean="0"/>
            </a:b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58616186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1600" y="1052736"/>
            <a:ext cx="712879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i="1" dirty="0" smtClean="0">
                <a:solidFill>
                  <a:srgbClr val="0070C0"/>
                </a:solidFill>
              </a:rPr>
              <a:t>USER INTERFACE </a:t>
            </a:r>
            <a:r>
              <a:rPr lang="en-IN" sz="2000" dirty="0" smtClean="0">
                <a:solidFill>
                  <a:srgbClr val="00B0F0"/>
                </a:solidFill>
              </a:rPr>
              <a:t>:</a:t>
            </a:r>
            <a:r>
              <a:rPr lang="en-IN" sz="2000" dirty="0" smtClean="0"/>
              <a:t>  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The user interface includes the events to be processed according to the action performed  by user . The user interface is provided with buttons needed to control and display the gamestate </a:t>
            </a:r>
            <a:r>
              <a:rPr lang="en-IN" sz="2000" dirty="0">
                <a:latin typeface="Arial" pitchFamily="34" charset="0"/>
                <a:cs typeface="Arial" pitchFamily="34" charset="0"/>
              </a:rPr>
              <a:t>.</a:t>
            </a:r>
            <a:endParaRPr lang="en-IN" sz="2000" dirty="0" smtClean="0">
              <a:latin typeface="Arial" pitchFamily="34" charset="0"/>
              <a:cs typeface="Arial" pitchFamily="34" charset="0"/>
            </a:endParaRPr>
          </a:p>
          <a:p>
            <a:endParaRPr lang="en-IN" sz="2000" dirty="0" smtClean="0"/>
          </a:p>
          <a:p>
            <a:r>
              <a:rPr lang="en-IN" sz="2400" b="1" i="1" dirty="0" smtClean="0">
                <a:solidFill>
                  <a:srgbClr val="0070C0"/>
                </a:solidFill>
              </a:rPr>
              <a:t>MODEL :  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The model consists of  the logic that implements  the functionalities such as generating the board and inserting the mines based on the level of complexity choosen by the user , updating the neighbourcounts  based on the mines placed on the minesweeper board and click processing.</a:t>
            </a:r>
            <a:endParaRPr lang="en-IN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3975237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Delegation Event Model </a:t>
            </a:r>
            <a:endParaRPr lang="en-IN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The delegation event model is the modern approach of handling events.</a:t>
            </a:r>
          </a:p>
          <a:p>
            <a:r>
              <a:rPr lang="en-IN" dirty="0" smtClean="0"/>
              <a:t>In this model , the source generates an event and sends it to one or more listeners.</a:t>
            </a:r>
          </a:p>
          <a:p>
            <a:r>
              <a:rPr lang="en-IN" dirty="0" smtClean="0"/>
              <a:t>A source is an object that generates an event.</a:t>
            </a:r>
          </a:p>
          <a:p>
            <a:r>
              <a:rPr lang="en-IN" dirty="0" smtClean="0"/>
              <a:t>A listener is an object that is notified when an event occurs.</a:t>
            </a:r>
          </a:p>
          <a:p>
            <a:pPr marL="0" indent="0">
              <a:buNone/>
            </a:pPr>
            <a:r>
              <a:rPr lang="en-IN" b="1" i="1" dirty="0" smtClean="0">
                <a:solidFill>
                  <a:srgbClr val="0070C0"/>
                </a:solidFill>
              </a:rPr>
              <a:t>Advantage of delegation event model :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The application logic that processes events is cleanly separated from the user interface logic that generates those events . This makes the application logic independent of user interface logic , so as to easily extend the application logic in future.</a:t>
            </a:r>
          </a:p>
        </p:txBody>
      </p:sp>
    </p:spTree>
    <p:extLst>
      <p:ext uri="{BB962C8B-B14F-4D97-AF65-F5344CB8AC3E}">
        <p14:creationId xmlns="" xmlns:p14="http://schemas.microsoft.com/office/powerpoint/2010/main" val="67185363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Interaction between UI and Model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435280" cy="4922520"/>
          </a:xfrm>
        </p:spPr>
        <p:txBody>
          <a:bodyPr>
            <a:normAutofit/>
          </a:bodyPr>
          <a:lstStyle/>
          <a:p>
            <a:r>
              <a:rPr lang="en-IN" dirty="0" smtClean="0"/>
              <a:t>The source(ui) must  register  listeners(model) inorder for the listeners to receive notifications about the events . This is done by instantiating  the object of the listener in source.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In UI , the model should be initialized by invoking the constructor .The model simply waits until it receives an event.</a:t>
            </a:r>
          </a:p>
          <a:p>
            <a:r>
              <a:rPr lang="en-IN" dirty="0" smtClean="0"/>
              <a:t> </a:t>
            </a:r>
            <a:r>
              <a:rPr lang="en-IN" dirty="0"/>
              <a:t>T</a:t>
            </a:r>
            <a:r>
              <a:rPr lang="en-IN" dirty="0" smtClean="0"/>
              <a:t>he model </a:t>
            </a:r>
            <a:r>
              <a:rPr lang="en-IN" dirty="0"/>
              <a:t>must implement methods to receive and process </a:t>
            </a:r>
            <a:r>
              <a:rPr lang="en-IN" dirty="0" smtClean="0"/>
              <a:t>the notifications from UI . Once an event is received ,the model processes the event and then returns.</a:t>
            </a:r>
            <a:endParaRPr lang="en-IN" dirty="0"/>
          </a:p>
          <a:p>
            <a:endParaRPr lang="en-IN" dirty="0" smtClean="0"/>
          </a:p>
        </p:txBody>
      </p:sp>
    </p:spTree>
    <p:extLst>
      <p:ext uri="{BB962C8B-B14F-4D97-AF65-F5344CB8AC3E}">
        <p14:creationId xmlns="" xmlns:p14="http://schemas.microsoft.com/office/powerpoint/2010/main" val="72476846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 dirty="0" smtClean="0"/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9766" t="3382" r="10498" b="7861"/>
          <a:stretch/>
        </p:blipFill>
        <p:spPr>
          <a:xfrm>
            <a:off x="0" y="0"/>
            <a:ext cx="9144000" cy="6858000"/>
          </a:xfrm>
        </p:spPr>
      </p:pic>
    </p:spTree>
    <p:extLst>
      <p:ext uri="{BB962C8B-B14F-4D97-AF65-F5344CB8AC3E}">
        <p14:creationId xmlns="" xmlns:p14="http://schemas.microsoft.com/office/powerpoint/2010/main" val="48391702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551784"/>
          </a:xfrm>
        </p:spPr>
        <p:txBody>
          <a:bodyPr/>
          <a:lstStyle/>
          <a:p>
            <a:r>
              <a:rPr lang="en-IN" dirty="0" smtClean="0"/>
              <a:t> To access other methods of model in UI like click()  , isOpen() , they should be invoked using object reference of model.</a:t>
            </a:r>
          </a:p>
          <a:p>
            <a:r>
              <a:rPr lang="en-IN" dirty="0" smtClean="0"/>
              <a:t>The UI provides facility to choose the level of the game . </a:t>
            </a:r>
            <a:r>
              <a:rPr lang="en-IN" smtClean="0"/>
              <a:t>Based on complexity </a:t>
            </a:r>
            <a:r>
              <a:rPr lang="en-IN" dirty="0" smtClean="0"/>
              <a:t>chosen , the model  processes accordingly.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55629474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762000" y="0"/>
            <a:ext cx="105156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wipe dir="r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307</TotalTime>
  <Words>329</Words>
  <Application>Microsoft Office PowerPoint</Application>
  <PresentationFormat>On-screen Show (4:3)</PresentationFormat>
  <Paragraphs>18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Flow</vt:lpstr>
      <vt:lpstr>INTERACTION BETWEEN USERINTERFACE AND MODEL </vt:lpstr>
      <vt:lpstr>Slide 2</vt:lpstr>
      <vt:lpstr>Delegation Event Model </vt:lpstr>
      <vt:lpstr>Interaction between UI and Model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INTERACTION BETWEEN USERINTERFACE AND MODEL</dc:title>
  <dc:creator>Sneha Reddy</dc:creator>
  <cp:lastModifiedBy>HOME</cp:lastModifiedBy>
  <cp:revision>41</cp:revision>
  <dcterms:created xsi:type="dcterms:W3CDTF">2015-01-24T06:25:35Z</dcterms:created>
  <dcterms:modified xsi:type="dcterms:W3CDTF">2015-01-26T06:44:09Z</dcterms:modified>
</cp:coreProperties>
</file>