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E4A0-06D6-472F-AF57-EF81E8178B6F}" type="datetimeFigureOut">
              <a:rPr lang="en-US" smtClean="0"/>
              <a:pPr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C9AD-D090-4185-9C4D-448F3E056E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Key Learning's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1)How to Play?</a:t>
            </a:r>
          </a:p>
          <a:p>
            <a:r>
              <a:rPr lang="en-US" dirty="0" smtClean="0"/>
              <a:t>2)How to start solving a problem?</a:t>
            </a:r>
          </a:p>
          <a:p>
            <a:r>
              <a:rPr lang="en-US" dirty="0" smtClean="0"/>
              <a:t>3)MVC architecture.</a:t>
            </a:r>
          </a:p>
          <a:p>
            <a:r>
              <a:rPr lang="en-US" dirty="0" smtClean="0"/>
              <a:t>4)Application of DS to the problem.</a:t>
            </a:r>
          </a:p>
          <a:p>
            <a:r>
              <a:rPr lang="en-US" dirty="0" smtClean="0"/>
              <a:t>5)How to generate a UI</a:t>
            </a:r>
            <a:r>
              <a:rPr lang="en-US" dirty="0" smtClean="0"/>
              <a:t>?</a:t>
            </a:r>
          </a:p>
          <a:p>
            <a:r>
              <a:rPr lang="en-US" dirty="0" smtClean="0"/>
              <a:t>6)How to add functionality to components in UI?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 smtClean="0"/>
              <a:t>)How </a:t>
            </a:r>
            <a:r>
              <a:rPr lang="en-US" dirty="0" smtClean="0"/>
              <a:t>to use </a:t>
            </a:r>
            <a:r>
              <a:rPr lang="en-US" dirty="0" err="1" smtClean="0"/>
              <a:t>buttons,frames</a:t>
            </a:r>
            <a:r>
              <a:rPr lang="en-US" dirty="0" smtClean="0"/>
              <a:t> package?</a:t>
            </a:r>
          </a:p>
          <a:p>
            <a:r>
              <a:rPr lang="en-US" dirty="0" smtClean="0"/>
              <a:t>8</a:t>
            </a:r>
            <a:r>
              <a:rPr lang="en-US" dirty="0" smtClean="0"/>
              <a:t>)Toggle </a:t>
            </a:r>
            <a:r>
              <a:rPr lang="en-US" dirty="0" err="1" smtClean="0"/>
              <a:t>pictures,Mines,count</a:t>
            </a:r>
            <a:r>
              <a:rPr lang="en-US" dirty="0" smtClean="0"/>
              <a:t> of </a:t>
            </a:r>
            <a:r>
              <a:rPr lang="en-US" dirty="0" err="1" smtClean="0"/>
              <a:t>mines,buttonclick</a:t>
            </a:r>
            <a:r>
              <a:rPr lang="en-US" dirty="0" smtClean="0"/>
              <a:t> listener.</a:t>
            </a:r>
          </a:p>
          <a:p>
            <a:r>
              <a:rPr lang="en-US" dirty="0" smtClean="0"/>
              <a:t>9</a:t>
            </a:r>
            <a:r>
              <a:rPr lang="en-US" dirty="0" smtClean="0"/>
              <a:t>)Application </a:t>
            </a:r>
            <a:r>
              <a:rPr lang="en-US" dirty="0" smtClean="0"/>
              <a:t>of swing and </a:t>
            </a:r>
            <a:r>
              <a:rPr lang="en-US" dirty="0" err="1" smtClean="0"/>
              <a:t>awt</a:t>
            </a:r>
            <a:r>
              <a:rPr lang="en-US" dirty="0" smtClean="0"/>
              <a:t> concepts.</a:t>
            </a:r>
          </a:p>
          <a:p>
            <a:endParaRPr lang="en-US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2192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statement: Develop a minesweeper app.</a:t>
            </a:r>
          </a:p>
          <a:p>
            <a:r>
              <a:rPr lang="en-US" dirty="0" smtClean="0"/>
              <a:t>How did we start</a:t>
            </a:r>
            <a:r>
              <a:rPr lang="en-US" dirty="0" smtClean="0"/>
              <a:t>?</a:t>
            </a:r>
            <a:endParaRPr lang="en-US" dirty="0" smtClean="0"/>
          </a:p>
        </p:txBody>
      </p:sp>
      <p:pic>
        <p:nvPicPr>
          <p:cNvPr id="4" name="Picture 3" descr="Minesweeper_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124200"/>
            <a:ext cx="2200680" cy="3352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200400"/>
            <a:ext cx="510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first created a UI which is the final screen to the </a:t>
            </a:r>
            <a:r>
              <a:rPr lang="en-US" sz="2800" dirty="0" smtClean="0"/>
              <a:t>user. We </a:t>
            </a:r>
            <a:r>
              <a:rPr lang="en-US" sz="2800" dirty="0" smtClean="0"/>
              <a:t>added the menu </a:t>
            </a:r>
            <a:r>
              <a:rPr lang="en-US" sz="2800" dirty="0" smtClean="0"/>
              <a:t>bar(in content panel) </a:t>
            </a:r>
            <a:r>
              <a:rPr lang="en-US" sz="2800" dirty="0" smtClean="0"/>
              <a:t>for the </a:t>
            </a:r>
            <a:r>
              <a:rPr lang="en-US" sz="2800" dirty="0" smtClean="0"/>
              <a:t>UI. We created  buttons (on different panel).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0" y="6096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Then next ..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447800"/>
            <a:ext cx="807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1"/>
            <a:ext cx="8229600" cy="3886200"/>
          </a:xfrm>
        </p:spPr>
        <p:txBody>
          <a:bodyPr/>
          <a:lstStyle/>
          <a:p>
            <a:r>
              <a:rPr lang="en-US" dirty="0" smtClean="0"/>
              <a:t>We then created a Model class which does the backend part.</a:t>
            </a:r>
          </a:p>
          <a:p>
            <a:r>
              <a:rPr lang="en-US" dirty="0" smtClean="0"/>
              <a:t>We defined functions for :</a:t>
            </a:r>
          </a:p>
          <a:p>
            <a:pPr lvl="2"/>
            <a:r>
              <a:rPr lang="en-US" dirty="0" smtClean="0"/>
              <a:t>Generating board</a:t>
            </a:r>
          </a:p>
          <a:p>
            <a:pPr lvl="2"/>
            <a:r>
              <a:rPr lang="en-US" dirty="0" smtClean="0"/>
              <a:t>Placing mines</a:t>
            </a:r>
          </a:p>
          <a:p>
            <a:pPr lvl="2"/>
            <a:r>
              <a:rPr lang="en-US" dirty="0" smtClean="0"/>
              <a:t>Getting mine count</a:t>
            </a:r>
          </a:p>
          <a:p>
            <a:pPr lvl="2"/>
            <a:r>
              <a:rPr lang="en-US" dirty="0" smtClean="0"/>
              <a:t>Toggling images to button</a:t>
            </a:r>
          </a:p>
          <a:p>
            <a:pPr lvl="2"/>
            <a:r>
              <a:rPr lang="en-US" dirty="0" smtClean="0"/>
              <a:t>Event to be initiated when clicked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Minesweeper_X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6321"/>
            <a:ext cx="2429280" cy="37010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181600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Then finally we linked the 2 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150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Key Learning's</vt:lpstr>
      <vt:lpstr>Summary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Learning</dc:title>
  <dc:creator>india</dc:creator>
  <cp:lastModifiedBy>india</cp:lastModifiedBy>
  <cp:revision>25</cp:revision>
  <dcterms:created xsi:type="dcterms:W3CDTF">2015-01-25T15:04:56Z</dcterms:created>
  <dcterms:modified xsi:type="dcterms:W3CDTF">2015-01-27T14:59:12Z</dcterms:modified>
</cp:coreProperties>
</file>