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5" r:id="rId9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Lucida Console" panose="020B0609040504020204" pitchFamily="49" charset="0"/>
      <p:regular r:id="rId16"/>
    </p:embeddedFont>
    <p:embeddedFont>
      <p:font typeface="Poppins" panose="00000500000000000000" pitchFamily="2" charset="0"/>
      <p:regular r:id="rId17"/>
      <p:bold r:id="rId18"/>
    </p:embeddedFont>
    <p:embeddedFont>
      <p:font typeface="Poppins Bold" panose="00000800000000000000" pitchFamily="2" charset="0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6DFF"/>
    <a:srgbClr val="D6D0FF"/>
    <a:srgbClr val="5D2884"/>
    <a:srgbClr val="A951F1"/>
    <a:srgbClr val="5D03FF"/>
    <a:srgbClr val="F70A8D"/>
    <a:srgbClr val="00528A"/>
    <a:srgbClr val="82007C"/>
    <a:srgbClr val="002B82"/>
    <a:srgbClr val="00A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9C-2D37-3F5A-D56E-730113F6C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5B8E7-C700-529C-D875-D0EA943BB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83189-C2A1-73A5-F088-F4F93B15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9B49-12F0-4717-B56D-9213437F9C55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18119-251F-78D1-F9F6-88FEE8B3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2FD4E-8D0B-F77F-492B-AACEAA22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E21C-D05F-4F7E-934A-5501C858E9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657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91AC-5CFA-6609-6B59-DEE8EB92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3697F-C55F-DADB-834E-045EF22F6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7E5AD-A436-C850-C336-F43AC85B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9B49-12F0-4717-B56D-9213437F9C55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81C97-848A-ED7D-8CFC-231A5843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1E4B8-BC4A-1E9E-6871-9C0D5A3D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E21C-D05F-4F7E-934A-5501C858E9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094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7C961-A753-5563-C02D-7D4E5390B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F1682-743B-3CF0-881D-C76455F4E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50F18-8D10-E124-C161-A78F8E52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9B49-12F0-4717-B56D-9213437F9C55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85BFF-3E23-4D59-A771-5484240B8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76128-510D-A67A-065F-9473C734C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E21C-D05F-4F7E-934A-5501C858E9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739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9928-8EC6-BB9F-5346-EE8E6F17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E71DE-473D-28A8-7AA5-94E268BF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0E92F-5E81-D301-D302-6046A5A1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9B49-12F0-4717-B56D-9213437F9C55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AD5E2-D86F-27D2-B51B-CFECA3E43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BCE8F-04A5-8DFE-EFBC-4607B91E5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E21C-D05F-4F7E-934A-5501C858E9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11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1092-BA74-8B77-23D2-F6224013A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586C5-5D33-E6A5-E366-FA6D2CAA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2C261-BCCE-E42F-1A63-033D0CCE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9B49-12F0-4717-B56D-9213437F9C55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C970C-8C49-4F1C-6691-66CA69B0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90BE9-86E4-EE75-C23E-3ED1AF6F2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E21C-D05F-4F7E-934A-5501C858E9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884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B4EF-5EC9-DA98-575B-E3958197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98553-F263-958A-C2DF-BEDA52B1F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625DB-E5BF-B51A-23F0-A6C775F67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B0C90-7338-74D2-A0A3-C4F8037D6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9B49-12F0-4717-B56D-9213437F9C55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63111-58F1-0E2E-3CC1-B40E34E1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ED520-84E9-3475-1F52-0AC81D68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E21C-D05F-4F7E-934A-5501C858E9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937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F1842-E006-8A63-C37C-14B8BF644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89558-2C2D-9E18-0C19-6AB18F5B9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94D1B-EF4E-DAC6-CEE0-BA8A01968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460DE3-775C-7A59-F35B-1973CD015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9A7EE1-3253-C64C-E5CC-0B19A088E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510FC-BBB0-EB66-2AAF-D558CAA4B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9B49-12F0-4717-B56D-9213437F9C55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C2735E-D972-2285-B285-4E2BA6D1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FDF7DF-187C-A006-6930-51D59E89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E21C-D05F-4F7E-934A-5501C858E9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516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23ECC-F140-F76F-4FBA-CCEA48AD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9A88C3-1543-FE38-4F08-18E2AD63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9B49-12F0-4717-B56D-9213437F9C55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EA875-EE41-DE6F-CD3F-76C29F373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FA467-8AAC-9C90-C373-974F90A4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E21C-D05F-4F7E-934A-5501C858E9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58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AA7B89-4FA7-EA8C-3D12-D6C00B7A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9B49-12F0-4717-B56D-9213437F9C55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DDB06D-60DB-D169-576A-DCC40152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E8C22-DD95-31E9-ADB8-B55C7A73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E21C-D05F-4F7E-934A-5501C858E9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771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703D-5A37-8F1F-8BF9-A036F0DDA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598D0-2D8A-5F18-D4FC-68DA14EF6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61573-E081-B53B-B0B9-2EA2C759F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DFF56-A8DD-8726-4011-82A7181A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9B49-12F0-4717-B56D-9213437F9C55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3F2DE-EE40-8DE4-A7C2-4C8DE7DF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71BF8-4D2D-2289-EF10-5299D8F4F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E21C-D05F-4F7E-934A-5501C858E9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874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FC10E-9D2F-390B-08AB-DBBEF2433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9AFDD-29F4-B867-D030-51C7AFE02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11023-B12A-A5F7-35E6-0BE33DEB5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057E3-DB72-A3BB-6501-40F8E74F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9B49-12F0-4717-B56D-9213437F9C55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4C215-481C-6740-CD4A-D01E6E29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DC737-286F-C71A-3D7B-C938EE9F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E21C-D05F-4F7E-934A-5501C858E9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339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1CB799-E277-3FC5-4EC1-99E23BC49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E10D2-10D2-72FD-73F8-0EC3407C5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B610B-08C6-3C7F-0E14-5CD30E49A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39B49-12F0-4717-B56D-9213437F9C55}" type="datetimeFigureOut">
              <a:rPr lang="en-IN" smtClean="0"/>
              <a:t>27-10-2023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A9FF6-74E9-73C1-7669-3866EF38F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DFEE2-992D-9F78-E1FD-18E1D292D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AE21C-D05F-4F7E-934A-5501C858E9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549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mantKumar01/SpeakSmartAI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1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55C05D-FE19-E3DA-70CF-222C3613B08E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70A8D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B75CF-B311-EF0A-7FC5-A2AF53E77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480" y="2449208"/>
            <a:ext cx="10861040" cy="1329605"/>
          </a:xfrm>
          <a:noFill/>
        </p:spPr>
        <p:txBody>
          <a:bodyPr>
            <a:normAutofit fontScale="90000"/>
          </a:bodyPr>
          <a:lstStyle/>
          <a:p>
            <a:r>
              <a:rPr lang="en-US" sz="9600" dirty="0">
                <a:solidFill>
                  <a:srgbClr val="7030A0"/>
                </a:solidFill>
                <a:latin typeface="Poppins Bold" panose="00000800000000000000" pitchFamily="2" charset="0"/>
                <a:cs typeface="Poppins Bold" panose="00000800000000000000" pitchFamily="2" charset="0"/>
              </a:rPr>
              <a:t>SpeakSmartAI</a:t>
            </a:r>
            <a:endParaRPr lang="en-IN" sz="8000" dirty="0">
              <a:solidFill>
                <a:srgbClr val="7030A0"/>
              </a:solidFill>
              <a:latin typeface="Poppins Bold" panose="00000800000000000000" pitchFamily="2" charset="0"/>
              <a:cs typeface="Poppins Bold" panose="000008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C3634-B66B-21A0-AE14-6C396E90F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8455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030A0">
                    <a:alpha val="69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HackGPT</a:t>
            </a:r>
          </a:p>
          <a:p>
            <a:r>
              <a:rPr lang="en-US" sz="1200" dirty="0">
                <a:solidFill>
                  <a:srgbClr val="7030A0">
                    <a:alpha val="69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By Hemant Kumar</a:t>
            </a:r>
          </a:p>
          <a:p>
            <a:r>
              <a:rPr lang="en-US" sz="1200" dirty="0">
                <a:solidFill>
                  <a:srgbClr val="7030A0">
                    <a:alpha val="69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IIT Patna</a:t>
            </a:r>
          </a:p>
          <a:p>
            <a:r>
              <a:rPr lang="en-US" sz="1200" dirty="0">
                <a:solidFill>
                  <a:srgbClr val="7030A0">
                    <a:alpha val="69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ytbhemant@gmail.com</a:t>
            </a:r>
            <a:endParaRPr lang="en-IN" sz="1200" dirty="0">
              <a:solidFill>
                <a:srgbClr val="7030A0">
                  <a:alpha val="69000"/>
                </a:srgb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1486F-4C0A-5ED4-4655-28D90DDB63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02" b="89744" l="3241" r="89815">
                        <a14:foregroundMark x1="15509" y1="13675" x2="15509" y2="13675"/>
                        <a14:foregroundMark x1="3241" y1="23932" x2="3241" y2="239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1820"/>
          <a:stretch/>
        </p:blipFill>
        <p:spPr bwMode="auto">
          <a:xfrm>
            <a:off x="5612720" y="699208"/>
            <a:ext cx="966560" cy="92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02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2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E0E8FCD-7984-E813-0FF5-AD4C9BE1AA6B}"/>
              </a:ext>
            </a:extLst>
          </p:cNvPr>
          <p:cNvSpPr/>
          <p:nvPr/>
        </p:nvSpPr>
        <p:spPr>
          <a:xfrm>
            <a:off x="1030404" y="4810538"/>
            <a:ext cx="10273700" cy="17211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7AAFF-E0C9-9886-3F06-1AAF96E78D1F}"/>
              </a:ext>
            </a:extLst>
          </p:cNvPr>
          <p:cNvSpPr txBox="1"/>
          <p:nvPr/>
        </p:nvSpPr>
        <p:spPr>
          <a:xfrm>
            <a:off x="1369494" y="326315"/>
            <a:ext cx="5476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🦜SpeakSmartAI</a:t>
            </a:r>
            <a:endParaRPr lang="en-IN" sz="3200" dirty="0">
              <a:solidFill>
                <a:srgbClr val="7030A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789DBB-A636-C0FD-C9D4-CC70696FE50E}"/>
              </a:ext>
            </a:extLst>
          </p:cNvPr>
          <p:cNvSpPr/>
          <p:nvPr/>
        </p:nvSpPr>
        <p:spPr>
          <a:xfrm rot="5400000">
            <a:off x="850555" y="614017"/>
            <a:ext cx="658148" cy="132482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088E2-2D96-F85A-91C4-D3477EF39A63}"/>
              </a:ext>
            </a:extLst>
          </p:cNvPr>
          <p:cNvSpPr txBox="1"/>
          <p:nvPr/>
        </p:nvSpPr>
        <p:spPr>
          <a:xfrm>
            <a:off x="1030404" y="1263332"/>
            <a:ext cx="10490907" cy="2064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5D288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SpeakSmartAI is a cutting edge web app, which unlocks your communication potential by providing a platform to enhance Communication Skills in an </a:t>
            </a:r>
            <a:r>
              <a:rPr lang="en-US" sz="2000" b="1" dirty="0">
                <a:solidFill>
                  <a:srgbClr val="5D288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Interactive way.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5D288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It asks you questions based on situation you choose and provide you Live </a:t>
            </a:r>
            <a:r>
              <a:rPr lang="en-US" sz="2000" b="1" dirty="0">
                <a:solidFill>
                  <a:srgbClr val="5D288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Feedback</a:t>
            </a:r>
            <a:r>
              <a:rPr lang="en-US" sz="2000" dirty="0">
                <a:solidFill>
                  <a:srgbClr val="5D288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and Intelligent Personalized </a:t>
            </a:r>
            <a:r>
              <a:rPr lang="en-US" sz="2000" b="1" dirty="0">
                <a:solidFill>
                  <a:srgbClr val="5D288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Suggestions</a:t>
            </a:r>
            <a:r>
              <a:rPr lang="en-US" sz="2000" dirty="0">
                <a:solidFill>
                  <a:srgbClr val="5D288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to the answers you provide.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B646D-CD61-133C-D74D-145F707BFD0C}"/>
              </a:ext>
            </a:extLst>
          </p:cNvPr>
          <p:cNvSpPr txBox="1"/>
          <p:nvPr/>
        </p:nvSpPr>
        <p:spPr>
          <a:xfrm>
            <a:off x="1369494" y="3957069"/>
            <a:ext cx="547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Tech Stack Used</a:t>
            </a:r>
            <a:endParaRPr lang="en-IN" sz="3200" dirty="0">
              <a:solidFill>
                <a:srgbClr val="7030A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6C7AA9-5B61-B4BD-FBEF-1F05184132C7}"/>
              </a:ext>
            </a:extLst>
          </p:cNvPr>
          <p:cNvSpPr/>
          <p:nvPr/>
        </p:nvSpPr>
        <p:spPr>
          <a:xfrm rot="5400000">
            <a:off x="850555" y="4183216"/>
            <a:ext cx="658148" cy="132482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DD2080-5BFD-1056-F853-8D12A54AE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704" y="5318386"/>
            <a:ext cx="805307" cy="88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8E42591-0BCA-3A5D-6E7B-1C955A9D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642" y="5440324"/>
            <a:ext cx="1876716" cy="50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avigating the LangChain Landscape: A Guide for Cloud Engineers">
            <a:extLst>
              <a:ext uri="{FF2B5EF4-FFF2-40B4-BE49-F238E27FC236}">
                <a16:creationId xmlns:a16="http://schemas.microsoft.com/office/drawing/2014/main" id="{467C8332-F720-CF05-00E0-62B2D52C4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989" y="5440324"/>
            <a:ext cx="3070869" cy="63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CFCB2D8-85F6-BD79-6556-C2C27D33E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747" y="4988420"/>
            <a:ext cx="2072468" cy="121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87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2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97AAFF-E0C9-9886-3F06-1AAF96E78D1F}"/>
              </a:ext>
            </a:extLst>
          </p:cNvPr>
          <p:cNvSpPr txBox="1"/>
          <p:nvPr/>
        </p:nvSpPr>
        <p:spPr>
          <a:xfrm>
            <a:off x="1369494" y="326315"/>
            <a:ext cx="5476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How it Works?</a:t>
            </a:r>
            <a:endParaRPr lang="en-IN" sz="3200" dirty="0">
              <a:solidFill>
                <a:srgbClr val="7030A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789DBB-A636-C0FD-C9D4-CC70696FE50E}"/>
              </a:ext>
            </a:extLst>
          </p:cNvPr>
          <p:cNvSpPr/>
          <p:nvPr/>
        </p:nvSpPr>
        <p:spPr>
          <a:xfrm rot="5400000">
            <a:off x="850555" y="614017"/>
            <a:ext cx="658148" cy="132482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088E2-2D96-F85A-91C4-D3477EF39A63}"/>
              </a:ext>
            </a:extLst>
          </p:cNvPr>
          <p:cNvSpPr txBox="1"/>
          <p:nvPr/>
        </p:nvSpPr>
        <p:spPr>
          <a:xfrm>
            <a:off x="1179629" y="1309631"/>
            <a:ext cx="10490907" cy="2947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5D288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It Prompt’s you to choose a situation (Interview / Informal Talk / Knowledge Test)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5D288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Based on what situation you choose, it generates a set of 5 questions, using OpenAI. 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5D288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It asks you each question one by one.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5D288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After Answering, it analyzes your Answer again using OpenAI and rates it in terms of Creativity, Clarity and Effectiveness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5D288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It also provides you a suggestion to improve the one of Creativity, Clarity or Effectiveness which has lowest rating.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5D288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After All Questions, Your cumulative rating (average of all ratings) is shown.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AFE8BA-804B-53E1-62DC-A72CD926DB66}"/>
              </a:ext>
            </a:extLst>
          </p:cNvPr>
          <p:cNvSpPr/>
          <p:nvPr/>
        </p:nvSpPr>
        <p:spPr>
          <a:xfrm>
            <a:off x="1113388" y="4421529"/>
            <a:ext cx="10785387" cy="2110156"/>
          </a:xfrm>
          <a:prstGeom prst="rect">
            <a:avLst/>
          </a:prstGeom>
          <a:solidFill>
            <a:srgbClr val="A951F1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B7566-861A-C11A-FCE8-CE44A7F61A0E}"/>
              </a:ext>
            </a:extLst>
          </p:cNvPr>
          <p:cNvSpPr txBox="1"/>
          <p:nvPr/>
        </p:nvSpPr>
        <p:spPr>
          <a:xfrm>
            <a:off x="1756145" y="4641506"/>
            <a:ext cx="10142630" cy="167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5D288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Note if you are providing answers too fast, then it might be possible that analyzing of some answer would take about 1 minute (as there are 5 questions but rate limit for most models is 3/minute).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5D288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However answering a question legitimately will in itself spend some time between requests, so it has very less possibility of happening.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DF4567-1940-AD07-6C45-5709D362715A}"/>
              </a:ext>
            </a:extLst>
          </p:cNvPr>
          <p:cNvSpPr/>
          <p:nvPr/>
        </p:nvSpPr>
        <p:spPr>
          <a:xfrm>
            <a:off x="1113389" y="4421529"/>
            <a:ext cx="256106" cy="2085287"/>
          </a:xfrm>
          <a:prstGeom prst="rect">
            <a:avLst/>
          </a:prstGeom>
          <a:solidFill>
            <a:srgbClr val="5D288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44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2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97AAFF-E0C9-9886-3F06-1AAF96E78D1F}"/>
              </a:ext>
            </a:extLst>
          </p:cNvPr>
          <p:cNvSpPr txBox="1"/>
          <p:nvPr/>
        </p:nvSpPr>
        <p:spPr>
          <a:xfrm>
            <a:off x="1392642" y="351184"/>
            <a:ext cx="5476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Behind the Scenes</a:t>
            </a:r>
            <a:endParaRPr lang="en-IN" sz="3200" dirty="0">
              <a:solidFill>
                <a:srgbClr val="7030A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789DBB-A636-C0FD-C9D4-CC70696FE50E}"/>
              </a:ext>
            </a:extLst>
          </p:cNvPr>
          <p:cNvSpPr/>
          <p:nvPr/>
        </p:nvSpPr>
        <p:spPr>
          <a:xfrm rot="5400000">
            <a:off x="850555" y="614017"/>
            <a:ext cx="658148" cy="132482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4AE16A-697E-04A5-3DD6-7BB1D6960B32}"/>
              </a:ext>
            </a:extLst>
          </p:cNvPr>
          <p:cNvSpPr txBox="1"/>
          <p:nvPr/>
        </p:nvSpPr>
        <p:spPr>
          <a:xfrm>
            <a:off x="1179629" y="1309631"/>
            <a:ext cx="10490907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5D288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Different Temperatures for Question generator and Answer Analyzer.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5D288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Analyzes each question answer pair independently, without any history. So Tokens used will be much less.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5D288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New questions each time, due to higher temperature.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5D288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54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2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97AAFF-E0C9-9886-3F06-1AAF96E78D1F}"/>
              </a:ext>
            </a:extLst>
          </p:cNvPr>
          <p:cNvSpPr txBox="1"/>
          <p:nvPr/>
        </p:nvSpPr>
        <p:spPr>
          <a:xfrm>
            <a:off x="1392642" y="351184"/>
            <a:ext cx="5476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Screenshots</a:t>
            </a:r>
            <a:endParaRPr lang="en-IN" sz="3200" dirty="0">
              <a:solidFill>
                <a:srgbClr val="7030A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789DBB-A636-C0FD-C9D4-CC70696FE50E}"/>
              </a:ext>
            </a:extLst>
          </p:cNvPr>
          <p:cNvSpPr/>
          <p:nvPr/>
        </p:nvSpPr>
        <p:spPr>
          <a:xfrm rot="5400000">
            <a:off x="850555" y="614017"/>
            <a:ext cx="658148" cy="132482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0CA602-D761-6CF0-845C-1B4848066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01"/>
          <a:stretch/>
        </p:blipFill>
        <p:spPr>
          <a:xfrm>
            <a:off x="1113388" y="1393644"/>
            <a:ext cx="10445512" cy="546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59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2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97AAFF-E0C9-9886-3F06-1AAF96E78D1F}"/>
              </a:ext>
            </a:extLst>
          </p:cNvPr>
          <p:cNvSpPr txBox="1"/>
          <p:nvPr/>
        </p:nvSpPr>
        <p:spPr>
          <a:xfrm>
            <a:off x="1392642" y="351184"/>
            <a:ext cx="5476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Screenshots</a:t>
            </a:r>
            <a:endParaRPr lang="en-IN" sz="3200" dirty="0">
              <a:solidFill>
                <a:srgbClr val="7030A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789DBB-A636-C0FD-C9D4-CC70696FE50E}"/>
              </a:ext>
            </a:extLst>
          </p:cNvPr>
          <p:cNvSpPr/>
          <p:nvPr/>
        </p:nvSpPr>
        <p:spPr>
          <a:xfrm rot="5400000">
            <a:off x="850555" y="614017"/>
            <a:ext cx="658148" cy="132482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EED72C-43B3-B83E-241B-86A402789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388" y="1393643"/>
            <a:ext cx="10445512" cy="546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3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2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97AAFF-E0C9-9886-3F06-1AAF96E78D1F}"/>
              </a:ext>
            </a:extLst>
          </p:cNvPr>
          <p:cNvSpPr txBox="1"/>
          <p:nvPr/>
        </p:nvSpPr>
        <p:spPr>
          <a:xfrm>
            <a:off x="1392642" y="351184"/>
            <a:ext cx="5476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Screenshots</a:t>
            </a:r>
            <a:endParaRPr lang="en-IN" sz="3200" dirty="0">
              <a:solidFill>
                <a:srgbClr val="7030A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789DBB-A636-C0FD-C9D4-CC70696FE50E}"/>
              </a:ext>
            </a:extLst>
          </p:cNvPr>
          <p:cNvSpPr/>
          <p:nvPr/>
        </p:nvSpPr>
        <p:spPr>
          <a:xfrm rot="5400000">
            <a:off x="850555" y="614017"/>
            <a:ext cx="658148" cy="132482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646391-C276-E8AF-09AE-A68CE2FAD9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3"/>
          <a:stretch/>
        </p:blipFill>
        <p:spPr>
          <a:xfrm>
            <a:off x="1113388" y="1393643"/>
            <a:ext cx="10445512" cy="54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8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2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97AAFF-E0C9-9886-3F06-1AAF96E78D1F}"/>
              </a:ext>
            </a:extLst>
          </p:cNvPr>
          <p:cNvSpPr txBox="1"/>
          <p:nvPr/>
        </p:nvSpPr>
        <p:spPr>
          <a:xfrm>
            <a:off x="1357918" y="362758"/>
            <a:ext cx="5476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7030A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Github</a:t>
            </a:r>
            <a:endParaRPr lang="en-IN" sz="3200" dirty="0">
              <a:solidFill>
                <a:srgbClr val="7030A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789DBB-A636-C0FD-C9D4-CC70696FE50E}"/>
              </a:ext>
            </a:extLst>
          </p:cNvPr>
          <p:cNvSpPr/>
          <p:nvPr/>
        </p:nvSpPr>
        <p:spPr>
          <a:xfrm rot="5400000">
            <a:off x="815831" y="625591"/>
            <a:ext cx="658148" cy="132482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4AB2E-6FEF-87C8-2B9D-8C8F0AA00F82}"/>
              </a:ext>
            </a:extLst>
          </p:cNvPr>
          <p:cNvSpPr txBox="1"/>
          <p:nvPr/>
        </p:nvSpPr>
        <p:spPr>
          <a:xfrm>
            <a:off x="1144905" y="1649920"/>
            <a:ext cx="74975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hlinkClick r:id="rId2"/>
              </a:rPr>
              <a:t>https://github.com/HemantKumar01/SpeakSmartAI</a:t>
            </a:r>
            <a:endParaRPr lang="en-IN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535EC6-022B-563F-7098-1535549402D5}"/>
              </a:ext>
            </a:extLst>
          </p:cNvPr>
          <p:cNvSpPr/>
          <p:nvPr/>
        </p:nvSpPr>
        <p:spPr>
          <a:xfrm>
            <a:off x="1078664" y="2740599"/>
            <a:ext cx="10785387" cy="2110156"/>
          </a:xfrm>
          <a:prstGeom prst="rect">
            <a:avLst/>
          </a:prstGeom>
          <a:solidFill>
            <a:schemeClr val="bg1">
              <a:lumMod val="50000"/>
              <a:alpha val="1490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485BC7-6FF7-8437-DED3-D8DA76F37193}"/>
              </a:ext>
            </a:extLst>
          </p:cNvPr>
          <p:cNvSpPr txBox="1"/>
          <p:nvPr/>
        </p:nvSpPr>
        <p:spPr>
          <a:xfrm>
            <a:off x="1528096" y="3180495"/>
            <a:ext cx="10142630" cy="1024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cs typeface="Poppins" panose="00000500000000000000" pitchFamily="2" charset="0"/>
              </a:rPr>
              <a:t>$  pip install –r requirements.txt</a:t>
            </a:r>
          </a:p>
          <a:p>
            <a:pPr>
              <a:lnSpc>
                <a:spcPct val="130000"/>
              </a:lnSpc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Lucida Console" panose="020B0609040504020204" pitchFamily="49" charset="0"/>
              <a:cs typeface="Poppins" panose="00000500000000000000" pitchFamily="2" charset="0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cs typeface="Poppins" panose="00000500000000000000" pitchFamily="2" charset="0"/>
              </a:rPr>
              <a:t>$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cs typeface="Poppins" panose="00000500000000000000" pitchFamily="2" charset="0"/>
              </a:rPr>
              <a:t>streamlit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cs typeface="Poppins" panose="00000500000000000000" pitchFamily="2" charset="0"/>
              </a:rPr>
              <a:t> run main.py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84D9FF-F64A-A520-C823-C2BD659330D1}"/>
              </a:ext>
            </a:extLst>
          </p:cNvPr>
          <p:cNvSpPr/>
          <p:nvPr/>
        </p:nvSpPr>
        <p:spPr>
          <a:xfrm>
            <a:off x="1078665" y="2740599"/>
            <a:ext cx="256106" cy="2085287"/>
          </a:xfrm>
          <a:prstGeom prst="rect">
            <a:avLst/>
          </a:prstGeom>
          <a:solidFill>
            <a:schemeClr val="tx1">
              <a:lumMod val="50000"/>
              <a:lumOff val="50000"/>
              <a:alpha val="5215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332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304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 Light</vt:lpstr>
      <vt:lpstr>Calibri</vt:lpstr>
      <vt:lpstr>Lucida Console</vt:lpstr>
      <vt:lpstr>Arial</vt:lpstr>
      <vt:lpstr>Poppins</vt:lpstr>
      <vt:lpstr>Poppins Bold</vt:lpstr>
      <vt:lpstr>Wingdings</vt:lpstr>
      <vt:lpstr>Office Theme</vt:lpstr>
      <vt:lpstr>SpeakSmartAI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SpeakSmartAI</dc:title>
  <dc:creator>H P</dc:creator>
  <cp:lastModifiedBy>H P</cp:lastModifiedBy>
  <cp:revision>7</cp:revision>
  <dcterms:created xsi:type="dcterms:W3CDTF">2023-10-27T06:26:50Z</dcterms:created>
  <dcterms:modified xsi:type="dcterms:W3CDTF">2023-10-27T18:08:16Z</dcterms:modified>
</cp:coreProperties>
</file>