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58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78933"/>
  </p:normalViewPr>
  <p:slideViewPr>
    <p:cSldViewPr snapToGrid="0">
      <p:cViewPr varScale="1">
        <p:scale>
          <a:sx n="125" d="100"/>
          <a:sy n="125" d="100"/>
        </p:scale>
        <p:origin x="1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8E599-EF0C-9642-9319-6B0C7B488E65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C3F6F-5AD6-1644-8D5A-569885711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47C0B-A77F-CDF3-A5D1-C45C70EC4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B54A37-95BB-43C7-FE62-FD616AEDE7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E016E5-F539-DD49-DA3B-1B7742FBC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D8FD9-369F-8D3A-8F20-CBEB29A00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C3F6F-5AD6-1644-8D5A-5698857113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68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Indrajeet : made play stop progress bar volume bar,  also added some feature  </a:t>
            </a:r>
            <a:r>
              <a:rPr lang="en-US" dirty="0" err="1"/>
              <a:t>forward&amp;backward</a:t>
            </a:r>
            <a:r>
              <a:rPr lang="en-US" dirty="0"/>
              <a:t> 10 sec</a:t>
            </a:r>
          </a:p>
          <a:p>
            <a:r>
              <a:rPr lang="en-US" dirty="0"/>
              <a:t>Hemant : worked on designing part of home page and music page</a:t>
            </a:r>
          </a:p>
          <a:p>
            <a:r>
              <a:rPr lang="en-US" dirty="0"/>
              <a:t>Rudraksh: data collection and time stamp (local storage)</a:t>
            </a:r>
          </a:p>
          <a:p>
            <a:r>
              <a:rPr lang="en-US" dirty="0" err="1"/>
              <a:t>Tarunnum</a:t>
            </a:r>
            <a:r>
              <a:rPr lang="en-US" dirty="0"/>
              <a:t>: sending data from home page to music page with all the data and image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8C3F6F-5AD6-1644-8D5A-5698857113B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HTML" TargetMode="External"/><Relationship Id="rId2" Type="http://schemas.openxmlformats.org/officeDocument/2006/relationships/hyperlink" Target="http://preview.themeforest.net/item/groovy-angularjs-music-app-template/full_screen_preview/11426974?_ga=2.159435832.484295406.1743750176-309536536.1743750176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w3schools.com/html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EC37-9EA4-325C-4A67-12ADC64D3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528" y="1445172"/>
            <a:ext cx="8361229" cy="2098226"/>
          </a:xfrm>
        </p:spPr>
        <p:txBody>
          <a:bodyPr/>
          <a:lstStyle/>
          <a:p>
            <a:r>
              <a:rPr lang="en-US" dirty="0"/>
              <a:t>Music app -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Valsic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D6680-5B51-046E-B9A2-0F2DD59A8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0706" y="3956279"/>
            <a:ext cx="7346963" cy="1456549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2900" dirty="0"/>
              <a:t>Team Members: </a:t>
            </a:r>
          </a:p>
          <a:p>
            <a:pPr lvl="1" algn="l"/>
            <a:r>
              <a:rPr lang="en-US" sz="2900" dirty="0"/>
              <a:t>Hemant Malviya</a:t>
            </a:r>
          </a:p>
          <a:p>
            <a:pPr lvl="1" algn="l"/>
            <a:r>
              <a:rPr lang="en-US" sz="2900" dirty="0"/>
              <a:t>Rudraksh Agarwal</a:t>
            </a:r>
          </a:p>
          <a:p>
            <a:pPr lvl="1" algn="l"/>
            <a:r>
              <a:rPr lang="en-US" sz="2900" dirty="0"/>
              <a:t>Tarannum Malek</a:t>
            </a:r>
          </a:p>
          <a:p>
            <a:pPr lvl="1" algn="l"/>
            <a:r>
              <a:rPr lang="en-US" sz="2900" dirty="0"/>
              <a:t>Indrajeet khatri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A6CF6-3939-A3CB-C778-E3065F966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F0C9-DAE8-38CC-7E3D-B39C0B51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05204"/>
            <a:ext cx="9601200" cy="1485900"/>
          </a:xfrm>
        </p:spPr>
        <p:txBody>
          <a:bodyPr/>
          <a:lstStyle/>
          <a:p>
            <a:r>
              <a:rPr lang="en-US" dirty="0"/>
              <a:t>Plan &amp; Approach for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EA1EA-7CE0-5EA7-3A65-40B2C1FF6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8797895" cy="2405641"/>
          </a:xfrm>
        </p:spPr>
        <p:txBody>
          <a:bodyPr>
            <a:normAutofit/>
          </a:bodyPr>
          <a:lstStyle/>
          <a:p>
            <a:r>
              <a:rPr lang="en-US" u="sng" dirty="0"/>
              <a:t>Research Phase: </a:t>
            </a:r>
            <a:r>
              <a:rPr lang="en-US" dirty="0"/>
              <a:t>Studied various design patterns and analyzed </a:t>
            </a:r>
            <a:r>
              <a:rPr lang="en-IN" dirty="0"/>
              <a:t>popular </a:t>
            </a:r>
            <a:r>
              <a:rPr lang="en-IN" b="1" dirty="0"/>
              <a:t>music apps </a:t>
            </a:r>
            <a:r>
              <a:rPr lang="en-IN" dirty="0"/>
              <a:t>to understand their layout and features.</a:t>
            </a:r>
          </a:p>
          <a:p>
            <a:r>
              <a:rPr lang="en-IN" u="sng" dirty="0"/>
              <a:t>Data Collection</a:t>
            </a:r>
            <a:r>
              <a:rPr lang="en-IN" dirty="0"/>
              <a:t>: Gathered a wide range of songs and their album images </a:t>
            </a:r>
            <a:r>
              <a:rPr lang="en-IN" b="1" dirty="0"/>
              <a:t>and </a:t>
            </a:r>
            <a:r>
              <a:rPr lang="en-IN" dirty="0"/>
              <a:t>Ensured high-quality and relevant content for the app.</a:t>
            </a:r>
          </a:p>
          <a:p>
            <a:r>
              <a:rPr lang="en-IN" u="sng" dirty="0"/>
              <a:t>Project Planning</a:t>
            </a:r>
            <a:r>
              <a:rPr lang="en-IN" dirty="0"/>
              <a:t>: Created a clear roadmap for the project and Divided tasks based on team member’s strengths.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22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AA0E-C542-5E61-929D-B1EDA738B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52500"/>
            <a:ext cx="9601200" cy="1485900"/>
          </a:xfrm>
        </p:spPr>
        <p:txBody>
          <a:bodyPr/>
          <a:lstStyle/>
          <a:p>
            <a:r>
              <a:rPr lang="en-US" dirty="0"/>
              <a:t>Task Assignment: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9ED8-C7AD-3C62-9E64-10E8F7896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088452" cy="2400301"/>
          </a:xfrm>
        </p:spPr>
        <p:txBody>
          <a:bodyPr/>
          <a:lstStyle/>
          <a:p>
            <a:r>
              <a:rPr lang="en-IN" b="1" dirty="0"/>
              <a:t>Indrajeet:</a:t>
            </a:r>
            <a:r>
              <a:rPr lang="en-IN" dirty="0"/>
              <a:t> Developed </a:t>
            </a:r>
            <a:r>
              <a:rPr lang="en-IN" b="1" dirty="0"/>
              <a:t>custom song controls</a:t>
            </a:r>
            <a:r>
              <a:rPr lang="en-IN" dirty="0"/>
              <a:t> and integrated all features seamlessly</a:t>
            </a:r>
          </a:p>
          <a:p>
            <a:r>
              <a:rPr lang="en-IN" b="1" dirty="0"/>
              <a:t>Hemant:</a:t>
            </a:r>
            <a:r>
              <a:rPr lang="en-IN" dirty="0"/>
              <a:t> Focused on the </a:t>
            </a:r>
            <a:r>
              <a:rPr lang="en-IN" b="1" dirty="0"/>
              <a:t>app design</a:t>
            </a:r>
            <a:r>
              <a:rPr lang="en-IN" dirty="0"/>
              <a:t> (UI/UX)</a:t>
            </a:r>
          </a:p>
          <a:p>
            <a:r>
              <a:rPr lang="en-IN" b="1" dirty="0"/>
              <a:t>Tarannum:</a:t>
            </a:r>
            <a:r>
              <a:rPr lang="en-IN" dirty="0"/>
              <a:t> Handled </a:t>
            </a:r>
            <a:r>
              <a:rPr lang="en-IN" b="1" dirty="0"/>
              <a:t>JavaScript logic</a:t>
            </a:r>
            <a:r>
              <a:rPr lang="en-IN" dirty="0"/>
              <a:t> for dynamic data transfer between pages</a:t>
            </a:r>
          </a:p>
          <a:p>
            <a:r>
              <a:rPr lang="en-IN" b="1" dirty="0"/>
              <a:t>Rudraksh:</a:t>
            </a:r>
            <a:r>
              <a:rPr lang="en-IN" dirty="0"/>
              <a:t> Managed </a:t>
            </a:r>
            <a:r>
              <a:rPr lang="en-IN" b="1" dirty="0"/>
              <a:t>data collection</a:t>
            </a:r>
            <a:r>
              <a:rPr lang="en-IN" dirty="0"/>
              <a:t> and implemented </a:t>
            </a:r>
            <a:r>
              <a:rPr lang="en-IN" b="1" dirty="0"/>
              <a:t>local storage</a:t>
            </a:r>
            <a:r>
              <a:rPr lang="en-IN" dirty="0"/>
              <a:t> for resuming playback from the last paused time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73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4242-8E7E-CDAC-B21F-C8F29BAE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5636-705A-DFB4-9311-2FD321EDD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38960"/>
            <a:ext cx="9601200" cy="35814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JavaScript Logic: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0" dirty="0"/>
              <a:t>Transferred song data and images from the homepage to the music page dynamically.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0" dirty="0"/>
              <a:t>Avoided creating multiple pages for each song.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0" dirty="0"/>
              <a:t>Stored playback time in </a:t>
            </a:r>
            <a:r>
              <a:rPr lang="en-IN" b="1" i="0" dirty="0"/>
              <a:t>local storage</a:t>
            </a:r>
            <a:r>
              <a:rPr lang="en-IN" i="0" dirty="0"/>
              <a:t> to resume from the last paused position.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Song Controls: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0" dirty="0"/>
              <a:t>Implemented </a:t>
            </a:r>
            <a:r>
              <a:rPr lang="en-IN" b="1" i="0" dirty="0"/>
              <a:t>play/pause</a:t>
            </a:r>
            <a:r>
              <a:rPr lang="en-IN" i="0" dirty="0"/>
              <a:t>, </a:t>
            </a:r>
            <a:r>
              <a:rPr lang="en-IN" b="1" i="0" dirty="0"/>
              <a:t>10-sec forward/backward</a:t>
            </a:r>
            <a:r>
              <a:rPr lang="en-IN" i="0" dirty="0"/>
              <a:t>, and </a:t>
            </a:r>
            <a:r>
              <a:rPr lang="en-IN" b="1" i="0" dirty="0"/>
              <a:t>volume control</a:t>
            </a:r>
            <a:r>
              <a:rPr lang="en-IN" i="0" dirty="0"/>
              <a:t> buttons.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Designing: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i="0" dirty="0"/>
              <a:t>Started working on the app’s layout and visual design.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48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A97E81-9CB5-AEA8-D976-9239855DB586}"/>
              </a:ext>
            </a:extLst>
          </p:cNvPr>
          <p:cNvSpPr txBox="1"/>
          <p:nvPr/>
        </p:nvSpPr>
        <p:spPr>
          <a:xfrm>
            <a:off x="1145628" y="1003421"/>
            <a:ext cx="1092690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Challenges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faced challenges in styling.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Challenges like how to transfer the data from one page to another page without creating the multiple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F59B9-6335-58BF-A238-CB3B8209D021}"/>
              </a:ext>
            </a:extLst>
          </p:cNvPr>
          <p:cNvSpPr txBox="1"/>
          <p:nvPr/>
        </p:nvSpPr>
        <p:spPr>
          <a:xfrm>
            <a:off x="1145628" y="2354317"/>
            <a:ext cx="4977132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Learning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Passing the data through anchor tag in HTML.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89406-58C6-DEC5-9F64-EE7BE524ADBF}"/>
              </a:ext>
            </a:extLst>
          </p:cNvPr>
          <p:cNvSpPr txBox="1"/>
          <p:nvPr/>
        </p:nvSpPr>
        <p:spPr>
          <a:xfrm>
            <a:off x="1145628" y="4238752"/>
            <a:ext cx="285302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Improvements areas 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12407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1AF3-8F93-3B97-ABFA-4153429B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F5128-3C18-378F-C8A9-C261B96E8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hlinkClick r:id="rId2" tooltip="http://preview.themeforest.net/item/groovy-angularjs-music-app-template/full_screen_preview/11426974?_ga=2.159435832.484295406.1743750176-309536536.174375017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http://preview.themeforest.net/item/groovy-angularjs-music-app-template/full_screen_preview/11426974?_ga=2.159435832.484295406.1743750176-309536536.1743750176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https://developer.mozilla.org/en-US/docs/Web/HTML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https://www.w3schools.com/html/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3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120DC9-82C8-FB7B-BBBC-9215106CBB32}"/>
              </a:ext>
            </a:extLst>
          </p:cNvPr>
          <p:cNvSpPr txBox="1"/>
          <p:nvPr/>
        </p:nvSpPr>
        <p:spPr>
          <a:xfrm>
            <a:off x="4704080" y="3044279"/>
            <a:ext cx="278384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50171032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881</TotalTime>
  <Words>374</Words>
  <Application>Microsoft Macintosh PowerPoint</Application>
  <PresentationFormat>Widescreen</PresentationFormat>
  <Paragraphs>52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Franklin Gothic Book</vt:lpstr>
      <vt:lpstr>Crop</vt:lpstr>
      <vt:lpstr>Music app - Valsic</vt:lpstr>
      <vt:lpstr>Plan &amp; Approach for the Project</vt:lpstr>
      <vt:lpstr>Task Assignment:</vt:lpstr>
      <vt:lpstr>Execution of the project</vt:lpstr>
      <vt:lpstr>PowerPoint Presentation</vt:lpstr>
      <vt:lpstr>References: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Indrajeet Khatri</dc:creator>
  <cp:lastModifiedBy>Indrajeet Khatri</cp:lastModifiedBy>
  <cp:revision>4</cp:revision>
  <dcterms:created xsi:type="dcterms:W3CDTF">2025-04-06T14:10:15Z</dcterms:created>
  <dcterms:modified xsi:type="dcterms:W3CDTF">2025-04-07T04:51:25Z</dcterms:modified>
</cp:coreProperties>
</file>