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642E-7F46-48DE-B2D4-A4BFA78DABB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3561-91A0-4109-8ABB-5F3A4D9C3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itchFamily="34" charset="0"/>
              </a:rPr>
              <a:t>Case Study UI- </a:t>
            </a:r>
            <a:r>
              <a:rPr lang="en-US" dirty="0" err="1">
                <a:latin typeface="Bahnschrift" pitchFamily="34" charset="0"/>
              </a:rPr>
              <a:t>ElectricityBoardPortal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itchFamily="34" charset="0"/>
              </a:rPr>
              <a:t>Submitted By - </a:t>
            </a:r>
            <a:r>
              <a:rPr lang="en-US" sz="2400" dirty="0" err="1">
                <a:latin typeface="Bahnschrift" pitchFamily="34" charset="0"/>
              </a:rPr>
              <a:t>Hemant</a:t>
            </a:r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err="1">
                <a:latin typeface="Bahnschrift" pitchFamily="34" charset="0"/>
              </a:rPr>
              <a:t>Multani</a:t>
            </a:r>
            <a:endParaRPr lang="en-US" sz="2400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latin typeface="Bahnschrift" pitchFamily="34" charset="0"/>
              </a:rPr>
              <a:t>Dashboard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75259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ahnschrift Light" pitchFamily="34" charset="0"/>
              </a:rPr>
              <a:t>Here you will be looking at the visual representation of connection requested by the users for the recent year.</a:t>
            </a:r>
          </a:p>
          <a:p>
            <a:r>
              <a:rPr lang="en-US" sz="1600" dirty="0">
                <a:latin typeface="Bahnschrift Light" pitchFamily="34" charset="0"/>
              </a:rPr>
              <a:t>Here from the </a:t>
            </a:r>
            <a:r>
              <a:rPr lang="en-US" sz="1600" dirty="0" err="1">
                <a:latin typeface="Bahnschrift Light" pitchFamily="34" charset="0"/>
              </a:rPr>
              <a:t>multiselect</a:t>
            </a:r>
            <a:r>
              <a:rPr lang="en-US" sz="1600" dirty="0">
                <a:latin typeface="Bahnschrift Light" pitchFamily="34" charset="0"/>
              </a:rPr>
              <a:t> option you can select filter the records based on the status and from the dropdown option you can select the year for which you want to visualize the data.</a:t>
            </a:r>
          </a:p>
          <a:p>
            <a:endParaRPr lang="en-US" sz="1600" dirty="0">
              <a:latin typeface="Bahnschrift Light" pitchFamily="34" charset="0"/>
            </a:endParaRPr>
          </a:p>
          <a:p>
            <a:pPr>
              <a:buNone/>
            </a:pPr>
            <a:endParaRPr lang="en-US" sz="1600" dirty="0">
              <a:latin typeface="Bahnschrift Light" pitchFamily="34" charset="0"/>
            </a:endParaRPr>
          </a:p>
          <a:p>
            <a:endParaRPr lang="en-US" sz="1600" dirty="0">
              <a:latin typeface="Bahnschrift Light" pitchFamily="34" charset="0"/>
            </a:endParaRPr>
          </a:p>
          <a:p>
            <a:endParaRPr lang="en-US" sz="1600" dirty="0">
              <a:latin typeface="Bahnschrift Light" pitchFamily="34" charset="0"/>
            </a:endParaRPr>
          </a:p>
          <a:p>
            <a:endParaRPr lang="en-US" sz="2000" dirty="0">
              <a:latin typeface="Bahnschrift Light" pitchFamily="34" charset="0"/>
            </a:endParaRPr>
          </a:p>
        </p:txBody>
      </p:sp>
      <p:pic>
        <p:nvPicPr>
          <p:cNvPr id="7" name="Picture 6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1"/>
            <a:ext cx="8229600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itchFamily="34" charset="0"/>
              </a:rPr>
              <a:t>Dashboard Page</a:t>
            </a:r>
            <a:endParaRPr lang="en-US" dirty="0"/>
          </a:p>
        </p:txBody>
      </p:sp>
      <p:pic>
        <p:nvPicPr>
          <p:cNvPr id="4" name="Picture 3" descr="dashboa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9" y="1752600"/>
            <a:ext cx="7856901" cy="4465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Connection Requests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Bahnschrift Light" pitchFamily="34" charset="0"/>
              </a:rPr>
              <a:t>On the Navigation Bar upon clicking the Connection Requests Button you'll be redirected to the Connection Requests Page.</a:t>
            </a:r>
          </a:p>
          <a:p>
            <a:r>
              <a:rPr lang="en-US" sz="1600" dirty="0">
                <a:latin typeface="Bahnschrift Light" pitchFamily="34" charset="0"/>
              </a:rPr>
              <a:t>Here you will be able to see first 10 records of the requests mage by the user. For getting the other requests you can use the Implemented Pagination.</a:t>
            </a:r>
          </a:p>
          <a:p>
            <a:pPr>
              <a:buNone/>
            </a:pPr>
            <a:endParaRPr lang="en-US" sz="1600" dirty="0">
              <a:latin typeface="Bahnschrift Light" pitchFamily="34" charset="0"/>
            </a:endParaRPr>
          </a:p>
        </p:txBody>
      </p:sp>
      <p:pic>
        <p:nvPicPr>
          <p:cNvPr id="5" name="Picture 4" descr="connection_requests_vi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1"/>
            <a:ext cx="7391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Connection Requests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9906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Bahnschrift Light" pitchFamily="34" charset="0"/>
              </a:rPr>
              <a:t>Search Filter - You can write any applicant ID and hit the search button, it will provide you the exact record matching that ID.</a:t>
            </a:r>
          </a:p>
          <a:p>
            <a:r>
              <a:rPr lang="en-US" dirty="0">
                <a:latin typeface="Bahnschrift Light" pitchFamily="34" charset="0"/>
              </a:rPr>
              <a:t>Date filter - Select the from and to dates and hit the apply button, you will be provided with the records that have date of application within these dates.</a:t>
            </a:r>
          </a:p>
          <a:p>
            <a:endParaRPr lang="en-US" dirty="0"/>
          </a:p>
        </p:txBody>
      </p:sp>
      <p:pic>
        <p:nvPicPr>
          <p:cNvPr id="4" name="Picture 3" descr="connection_vie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610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Edit requests Popup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atin typeface="Bahnschrift Light" pitchFamily="34" charset="0"/>
              </a:rPr>
              <a:t>To Edit a connection request click on the edit button on the </a:t>
            </a:r>
            <a:r>
              <a:rPr lang="en-US" sz="1600" dirty="0" err="1">
                <a:latin typeface="Bahnschrift Light" pitchFamily="34" charset="0"/>
              </a:rPr>
              <a:t>leftside</a:t>
            </a:r>
            <a:r>
              <a:rPr lang="en-US" sz="1600" dirty="0">
                <a:latin typeface="Bahnschrift Light" pitchFamily="34" charset="0"/>
              </a:rPr>
              <a:t> of the specific record.</a:t>
            </a:r>
          </a:p>
          <a:p>
            <a:r>
              <a:rPr lang="en-US" sz="1600" dirty="0">
                <a:latin typeface="Bahnschrift Light" pitchFamily="34" charset="0"/>
              </a:rPr>
              <a:t>Here you can edit the fields of the connection request. (Not all fields can be edited like Date of Application, </a:t>
            </a:r>
            <a:r>
              <a:rPr lang="en-US" sz="1600" dirty="0" err="1">
                <a:latin typeface="Bahnschrift Light" pitchFamily="34" charset="0"/>
              </a:rPr>
              <a:t>Govt</a:t>
            </a:r>
            <a:r>
              <a:rPr lang="en-US" sz="1600" dirty="0">
                <a:latin typeface="Bahnschrift Light" pitchFamily="34" charset="0"/>
              </a:rPr>
              <a:t> ID Type, ID Number).</a:t>
            </a:r>
          </a:p>
          <a:p>
            <a:r>
              <a:rPr lang="en-US" sz="1600" dirty="0">
                <a:latin typeface="Bahnschrift Light" pitchFamily="34" charset="0"/>
              </a:rPr>
              <a:t>You can now save the records by clicking Submit Button and the record </a:t>
            </a:r>
            <a:r>
              <a:rPr lang="en-US" sz="1600" dirty="0" err="1">
                <a:latin typeface="Bahnschrift Light" pitchFamily="34" charset="0"/>
              </a:rPr>
              <a:t>deatils</a:t>
            </a:r>
            <a:r>
              <a:rPr lang="en-US" sz="1600" dirty="0">
                <a:latin typeface="Bahnschrift Light" pitchFamily="34" charset="0"/>
              </a:rPr>
              <a:t> will be updated, which can be viewed at the connection requests Page.</a:t>
            </a:r>
          </a:p>
          <a:p>
            <a:endParaRPr lang="en-US" sz="1600" dirty="0">
              <a:latin typeface="Bahnschrift Light" pitchFamily="34" charset="0"/>
            </a:endParaRPr>
          </a:p>
        </p:txBody>
      </p:sp>
      <p:pic>
        <p:nvPicPr>
          <p:cNvPr id="4" name="Picture 3" descr="edit_connection_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162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Edit requests Popup</a:t>
            </a:r>
          </a:p>
        </p:txBody>
      </p:sp>
      <p:pic>
        <p:nvPicPr>
          <p:cNvPr id="6" name="Picture 5" descr="edit_connec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7010400" cy="5440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Bahnschrift Light</vt:lpstr>
      <vt:lpstr>Calibri</vt:lpstr>
      <vt:lpstr>Office Theme</vt:lpstr>
      <vt:lpstr>Case Study UI- ElectricityBoardPortal</vt:lpstr>
      <vt:lpstr>Dashboard Page</vt:lpstr>
      <vt:lpstr>Dashboard Page</vt:lpstr>
      <vt:lpstr>Connection Requests Page</vt:lpstr>
      <vt:lpstr>Connection Requests Page</vt:lpstr>
      <vt:lpstr>Edit requests Popup </vt:lpstr>
      <vt:lpstr>Edit requests Popup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ElectricityBoardPortal</dc:title>
  <dc:creator>DELL</dc:creator>
  <cp:lastModifiedBy>Hemant Multani</cp:lastModifiedBy>
  <cp:revision>9</cp:revision>
  <dcterms:created xsi:type="dcterms:W3CDTF">2024-03-10T10:30:31Z</dcterms:created>
  <dcterms:modified xsi:type="dcterms:W3CDTF">2024-03-10T12:51:10Z</dcterms:modified>
</cp:coreProperties>
</file>