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Documentation App Framework &amp; User 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Reducing friction • Personalization • Gamification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Usage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On the go → quick photo or voice capture</a:t>
            </a:r>
          </a:p>
          <a:p>
            <a:pPr>
              <a:defRPr sz="1800"/>
            </a:pPr>
            <a:r>
              <a:t>At night → reflection prompts, journaling before bed</a:t>
            </a:r>
          </a:p>
          <a:p>
            <a:pPr>
              <a:defRPr sz="1800"/>
            </a:pPr>
            <a:r>
              <a:t>During work/study → project notes, lessons learned</a:t>
            </a:r>
          </a:p>
          <a:p>
            <a:pPr>
              <a:defRPr sz="1800"/>
            </a:pPr>
            <a:r>
              <a:t>Wellness routines → mood check-ins, guided prompts</a:t>
            </a:r>
          </a:p>
          <a:p>
            <a:pPr>
              <a:defRPr sz="1800"/>
            </a:pPr>
            <a:r>
              <a:t>Family events → auto-photo milestones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Layouting &amp; Personalization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Consistent formatting, chunked text, inline media → easy readability</a:t>
            </a:r>
          </a:p>
          <a:p>
            <a:pPr>
              <a:defRPr sz="1800"/>
            </a:pPr>
            <a:r>
              <a:t>Layout templates match persona needs (timeline, scrapbook, structured notes)</a:t>
            </a:r>
          </a:p>
          <a:p>
            <a:pPr>
              <a:defRPr sz="1800"/>
            </a:pPr>
            <a:r>
              <a:t>Selectable views: list, grid, calendar, scrapbook</a:t>
            </a:r>
          </a:p>
          <a:p>
            <a:pPr>
              <a:defRPr sz="1800"/>
            </a:pPr>
            <a:r>
              <a:t>Unlockable layouts/themes tie into gamification → ownership &amp; personalization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Gamification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Prompts → fun, guided entry points (spin wheel, themes, photo prompts)</a:t>
            </a:r>
          </a:p>
          <a:p>
            <a:pPr>
              <a:defRPr sz="1800"/>
            </a:pPr>
            <a:r>
              <a:t>Visual progression → streaks, growth trees, collages</a:t>
            </a:r>
          </a:p>
          <a:p>
            <a:pPr>
              <a:defRPr sz="1800"/>
            </a:pPr>
            <a:r>
              <a:t>Challenges → daily micro-tasks, creative hunts, gratitude weeks</a:t>
            </a:r>
          </a:p>
          <a:p>
            <a:pPr>
              <a:defRPr sz="1800"/>
            </a:pPr>
            <a:r>
              <a:t>Rewards → badges, unlockables, surprise AI insights</a:t>
            </a:r>
          </a:p>
          <a:p>
            <a:pPr>
              <a:defRPr sz="1800"/>
            </a:pPr>
            <a:r>
              <a:t>Game Loop: Prompt → Capture → Visual Reward → Motivation → Repeat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Framework supports Capture → Organize → Reflect → Reward → Repeat</a:t>
            </a:r>
          </a:p>
          <a:p>
            <a:pPr>
              <a:defRPr sz="1800"/>
            </a:pPr>
            <a:r>
              <a:t>Gamification ensures fun &amp; consistency</a:t>
            </a:r>
          </a:p>
          <a:p>
            <a:pPr>
              <a:defRPr sz="1800"/>
            </a:pPr>
            <a:r>
              <a:t>Layouting and personalization make it 'my space'</a:t>
            </a:r>
          </a:p>
          <a:p>
            <a:pPr>
              <a:defRPr sz="1800"/>
            </a:pPr>
            <a:r>
              <a:t>Goal: Turn documentation into a rewarding, effortless habit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 'life capture companion' that lowers friction in documentation</a:t>
            </a:r>
          </a:p>
          <a:p>
            <a:pPr>
              <a:defRPr sz="1800"/>
            </a:pPr>
            <a:r>
              <a:t>Supports multiple motivations: growth, creativity, memory, wellness</a:t>
            </a:r>
          </a:p>
          <a:p>
            <a:pPr>
              <a:defRPr sz="1800"/>
            </a:pPr>
            <a:r>
              <a:t>Uses gamification + AI to make the process effortless and fun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Flow: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Onboarding → personalize experience</a:t>
            </a:r>
          </a:p>
          <a:p>
            <a:pPr>
              <a:defRPr sz="1800"/>
            </a:pPr>
            <a:r>
              <a:t>Capture → quick, simple entries</a:t>
            </a:r>
          </a:p>
          <a:p>
            <a:pPr>
              <a:defRPr sz="1800"/>
            </a:pPr>
            <a:r>
              <a:t>Organize → AI-assisted categorization</a:t>
            </a:r>
          </a:p>
          <a:p>
            <a:pPr>
              <a:defRPr sz="1800"/>
            </a:pPr>
            <a:r>
              <a:t>Reflect → visual insights &amp; summaries</a:t>
            </a:r>
          </a:p>
          <a:p>
            <a:pPr>
              <a:defRPr sz="1800"/>
            </a:pPr>
            <a:r>
              <a:t>Reward → gamified progression</a:t>
            </a:r>
          </a:p>
          <a:p>
            <a:pPr>
              <a:defRPr sz="1800"/>
            </a:pPr>
            <a:r>
              <a:t>Repeat → habit loop with reminders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Onboarding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User chooses primary motivation: growth, memory, creativity, wellness</a:t>
            </a:r>
          </a:p>
          <a:p>
            <a:pPr>
              <a:defRPr sz="1800"/>
            </a:pPr>
            <a:r>
              <a:t>Personalized journaling mode suggested (light prompts, photo-first, mood check-ins)</a:t>
            </a:r>
          </a:p>
          <a:p>
            <a:pPr>
              <a:defRPr sz="1800"/>
            </a:pPr>
            <a:r>
              <a:t>App adapts layouts and features to persona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Capture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Quick entry options: photo, voice-to-text, short note, mood slider</a:t>
            </a:r>
          </a:p>
          <a:p>
            <a:pPr>
              <a:defRPr sz="1800"/>
            </a:pPr>
            <a:r>
              <a:t>Daily prompts to reduce 'blank page fear'</a:t>
            </a:r>
          </a:p>
          <a:p>
            <a:pPr>
              <a:defRPr sz="1800"/>
            </a:pPr>
            <a:r>
              <a:t>Entries take less than 2 minutes to create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Organize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AI auto-tags entries by theme, mood, context</a:t>
            </a:r>
          </a:p>
          <a:p>
            <a:pPr>
              <a:defRPr sz="1800"/>
            </a:pPr>
            <a:r>
              <a:t>Entries stored in timelines, projects, or memory boards</a:t>
            </a:r>
          </a:p>
          <a:p>
            <a:pPr>
              <a:defRPr sz="1800"/>
            </a:pPr>
            <a:r>
              <a:t>Users don’t need to manually structure – low friction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Reflect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Visual insights: streak bars, mood graphs, collages, word clouds</a:t>
            </a:r>
          </a:p>
          <a:p>
            <a:pPr>
              <a:defRPr sz="1800"/>
            </a:pPr>
            <a:r>
              <a:t>Weekly auto-generated scrapbook summaries</a:t>
            </a:r>
          </a:p>
          <a:p>
            <a:pPr>
              <a:defRPr sz="1800"/>
            </a:pPr>
            <a:r>
              <a:t>Transforms invisible benefits into tangible rewards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Reward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Gamification layer reinforces habit</a:t>
            </a:r>
          </a:p>
          <a:p>
            <a:pPr>
              <a:defRPr sz="1800"/>
            </a:pPr>
            <a:r>
              <a:t>Streaks &amp; badges show consistency</a:t>
            </a:r>
          </a:p>
          <a:p>
            <a:pPr>
              <a:defRPr sz="1800"/>
            </a:pPr>
            <a:r>
              <a:t>Growth metaphors (tree, pet, scrapbook filling)</a:t>
            </a:r>
          </a:p>
          <a:p>
            <a:pPr>
              <a:defRPr sz="1800"/>
            </a:pPr>
            <a:r>
              <a:t>Challenges &amp; quests add variety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Gentle reminders encourage return</a:t>
            </a:r>
          </a:p>
          <a:p>
            <a:pPr>
              <a:defRPr sz="1800"/>
            </a:pPr>
            <a:r>
              <a:t>Calendar/gallery integration suggests entries automatically</a:t>
            </a:r>
          </a:p>
          <a:p>
            <a:pPr>
              <a:defRPr sz="1800"/>
            </a:pPr>
            <a:r>
              <a:t>Habit loop → documentation becomes part of daily 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