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Playful Life Capture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Gamified Documentation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Visual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Streak counters and progress bars</a:t>
            </a:r>
          </a:p>
          <a:p>
            <a:r>
              <a:t>• Unlockable personalized themes</a:t>
            </a:r>
          </a:p>
          <a:p>
            <a:r>
              <a:t>• Animated badges and avatars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Consistency unlocks personalization</a:t>
            </a:r>
          </a:p>
          <a:p>
            <a:r>
              <a:t>• Seasonal challenges and surprise rewards</a:t>
            </a:r>
          </a:p>
          <a:p>
            <a:r>
              <a:t>• Rewards linked to streaks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Quick Capture: Double-press volume → Record voice</a:t>
            </a:r>
          </a:p>
          <a:p>
            <a:r>
              <a:t>2. AI transcription &amp; layout</a:t>
            </a:r>
          </a:p>
          <a:p>
            <a:r>
              <a:t>3. Entry saved with prompt suggestions</a:t>
            </a:r>
          </a:p>
          <a:p>
            <a:r>
              <a:t>4. Streak tracked, rewards given</a:t>
            </a:r>
          </a:p>
          <a:p>
            <a:r>
              <a:t>5. Reflection and personalization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&amp;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Entries displayed as clean cards</a:t>
            </a:r>
          </a:p>
          <a:p>
            <a:r>
              <a:t>• AI-generated summaries for easy review</a:t>
            </a:r>
          </a:p>
          <a:p>
            <a:r>
              <a:t>• Personalized themes improve readability</a:t>
            </a:r>
          </a:p>
          <a:p>
            <a:r>
              <a:t>• Clear typography and spacing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one moment of gratitude daily</a:t>
            </a:r>
          </a:p>
          <a:p>
            <a:r>
              <a:t>• Voice-only challenge for 7 days</a:t>
            </a:r>
          </a:p>
          <a:p>
            <a:r>
              <a:t>• Reflect on your week every Sunday</a:t>
            </a:r>
          </a:p>
          <a:p>
            <a:r>
              <a:t>• Build a 10-day streak for theme unlock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friction with quick capture</a:t>
            </a:r>
          </a:p>
          <a:p>
            <a:r>
              <a:t>• Keeps users motivated with rewards</a:t>
            </a:r>
          </a:p>
          <a:p>
            <a:r>
              <a:t>• Makes documentation fun and personal</a:t>
            </a:r>
          </a:p>
          <a:p>
            <a:r>
              <a:t>• Encourages long-term consistency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blends effortless documentation with gamification, making reflection and journaling a natural, enjoyable part of daily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is a documentation app designed to make journaling effortless, playful, and engaging through gamification.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people want to document their lives but struggle with consistency, time, and motivation.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quick, fun, and gamified app that allows effortless capture of thoughts via voice or text, structured by AI, with rewards for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Make documentation effortless and fun</a:t>
            </a:r>
          </a:p>
          <a:p>
            <a:r>
              <a:t>• User Need: Capture and reflect with minimal friction</a:t>
            </a:r>
          </a:p>
          <a:p>
            <a:r>
              <a:t>• Product Objective: Engage through gamification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Quick voice capture</a:t>
            </a:r>
          </a:p>
          <a:p>
            <a:r>
              <a:t>• AI summaries &amp; layout</a:t>
            </a:r>
          </a:p>
          <a:p>
            <a:r>
              <a:t>• Gamification (streaks, rewards, challenges)</a:t>
            </a:r>
          </a:p>
          <a:p>
            <a:r>
              <a:t>• Personalization &amp; reflection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Capture → Review → Reflect → Reward loop</a:t>
            </a:r>
          </a:p>
          <a:p>
            <a:r>
              <a:t>• Tabs: Capture, Journal, Profile</a:t>
            </a:r>
          </a:p>
          <a:p>
            <a:r>
              <a:t>• Streaks and badges encourage repeat 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Skeleton &amp;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navigation with bottom tabs</a:t>
            </a:r>
          </a:p>
          <a:p>
            <a:r>
              <a:t>• Clean, minimal interface</a:t>
            </a:r>
          </a:p>
          <a:p>
            <a:r>
              <a:t>• Playful visuals, streak counters, evolving themes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Daily reflective prompts</a:t>
            </a:r>
          </a:p>
          <a:p>
            <a:r>
              <a:t>• Fun challenges like 'Gratitude Week'</a:t>
            </a:r>
          </a:p>
          <a:p>
            <a:r>
              <a:t>• Adaptive to user’s routine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