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Playful Life Capture – 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Making Documentation Fun and Consistent with Gamification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Playful Life Capture is a gamified documentation app designed to make journaling effortless, playful, and rewarding.</a:t>
            </a:r>
          </a:p>
          <a:p/>
          <a:p>
            <a:r>
              <a:t>It focuses on quick capture, AI-powered transcription, and gamification elements like streaks, prompts, and visual progression.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Garrett’s UX Model (Brief)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Strategy: Make documentation fun, consistent, and effortless.</a:t>
            </a:r>
          </a:p>
          <a:p>
            <a:r>
              <a:t>2. Scope: Voice capture, AI summaries, streak tracking, rewards.</a:t>
            </a:r>
          </a:p>
          <a:p>
            <a:r>
              <a:t>3. Structure: Quick capture → Reflect → Reward loop.</a:t>
            </a:r>
          </a:p>
          <a:p>
            <a:r>
              <a:t>4. Skeleton: Minimal UI, 3-tab navigation, visual streaks.</a:t>
            </a:r>
          </a:p>
          <a:p>
            <a:r>
              <a:t>5. Surface: Playful visuals, evolving themes, engaging prompts.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Voice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Double-press volume button → start recording</a:t>
            </a:r>
          </a:p>
          <a:p>
            <a:r>
              <a:t>• AI transcribes and layouts into notes</a:t>
            </a:r>
          </a:p>
          <a:p>
            <a:r>
              <a:t>• Minimal friction for capturing daily reflections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Daily/weekly prompts to spark reflection</a:t>
            </a:r>
          </a:p>
          <a:p>
            <a:r>
              <a:t>• Prompts act as 'quests' for users</a:t>
            </a:r>
          </a:p>
          <a:p>
            <a:r>
              <a:t>• Encourage consistency and deeper engagement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Visual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Progress bars and streak counters</a:t>
            </a:r>
          </a:p>
          <a:p>
            <a:r>
              <a:t>• Unlockable personalized themes</a:t>
            </a:r>
          </a:p>
          <a:p>
            <a:r>
              <a:t>• Animated rewards and evolving avatars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Streaks → consistency reward</a:t>
            </a:r>
          </a:p>
          <a:p>
            <a:r>
              <a:t>• Daily challenges → motivation</a:t>
            </a:r>
          </a:p>
          <a:p>
            <a:r>
              <a:t>• Unlockable themes → personalization</a:t>
            </a:r>
          </a:p>
          <a:p>
            <a:r>
              <a:t>• Visual progression → sense of achievement</a:t>
            </a:r>
          </a:p>
          <a:p>
            <a:r>
              <a:t>• Prompts → reflection guidance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app / Double press volume key</a:t>
            </a:r>
          </a:p>
          <a:p>
            <a:r>
              <a:t>2. Capture moment via voice or text</a:t>
            </a:r>
          </a:p>
          <a:p>
            <a:r>
              <a:t>3. AI transcribes, organizes, and layouts entry</a:t>
            </a:r>
          </a:p>
          <a:p>
            <a:r>
              <a:t>4. User reviews entry, gets streak/XP</a:t>
            </a:r>
          </a:p>
          <a:p>
            <a:r>
              <a:t>5. Unlock rewards &amp; personalization</a:t>
            </a:r>
          </a:p>
          <a:p>
            <a:r>
              <a:t>6. Reflect on past entries anytime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Playful Life Capture blends effortless documentation with gamification.</a:t>
            </a:r>
          </a:p>
          <a:p/>
          <a:p>
            <a:r>
              <a:t>By combining AI transcription, prompts, and visual rewards, it creates a habit-forming loop that makes journaling fun and consistent.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