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6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0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87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93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001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31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234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49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6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52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0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38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8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Playful Life Capture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Gamified Documentation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Gamification - Visual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Streak counters and progress bars</a:t>
            </a:r>
          </a:p>
          <a:p>
            <a:r>
              <a:t>• Unlockable personalized themes</a:t>
            </a:r>
          </a:p>
          <a:p>
            <a:r>
              <a:t>• Animated badges and avatars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Gamification - Rewards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Consistency unlocks personalization</a:t>
            </a:r>
          </a:p>
          <a:p>
            <a:r>
              <a:t>• Seasonal challenges and surprise rewards</a:t>
            </a:r>
          </a:p>
          <a:p>
            <a:r>
              <a:t>• Rewards linked to streaks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Quick Capture: Double-press volume → Record voice</a:t>
            </a:r>
          </a:p>
          <a:p>
            <a:r>
              <a:t>2. AI transcription &amp; layout</a:t>
            </a:r>
          </a:p>
          <a:p>
            <a:r>
              <a:t>3. Entry saved with prompt suggestions</a:t>
            </a:r>
          </a:p>
          <a:p>
            <a:r>
              <a:t>4. Streak tracked, rewards given</a:t>
            </a:r>
          </a:p>
          <a:p>
            <a:r>
              <a:t>5. Reflection and personalization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 &amp;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Entries displayed as clean cards</a:t>
            </a:r>
          </a:p>
          <a:p>
            <a:r>
              <a:t>• AI-generated summaries for easy review</a:t>
            </a:r>
          </a:p>
          <a:p>
            <a:r>
              <a:t>• Personalized themes improve readability</a:t>
            </a:r>
          </a:p>
          <a:p>
            <a:r>
              <a:t>• Clear typography and spacing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Document one moment of gratitude daily</a:t>
            </a:r>
          </a:p>
          <a:p>
            <a:r>
              <a:t>• Voice-only challenge for 7 days</a:t>
            </a:r>
          </a:p>
          <a:p>
            <a:r>
              <a:t>• Reflect on your week every Sunday</a:t>
            </a:r>
          </a:p>
          <a:p>
            <a:r>
              <a:t>• Build a 10-day streak for theme unlock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Reduces friction with quick capture</a:t>
            </a:r>
          </a:p>
          <a:p>
            <a:r>
              <a:t>• Keeps users motivated with rewards</a:t>
            </a:r>
          </a:p>
          <a:p>
            <a:r>
              <a:t>• Makes documentation fun and personal</a:t>
            </a:r>
          </a:p>
          <a:p>
            <a:r>
              <a:t>• Encourages long-term consistency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Playful Life Capture blends effortless documentation with gamification, making reflection and journaling a natural, enjoyable part of daily life.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Motivations Behind Visual Gamification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Visual rewards tap into intrinsic motivation.</a:t>
            </a:r>
          </a:p>
          <a:p>
            <a:pPr>
              <a:defRPr sz="1800"/>
            </a:pPr>
            <a:r>
              <a:t>Progress bars, streaks, and themes make progress tangible.</a:t>
            </a:r>
          </a:p>
          <a:p>
            <a:pPr>
              <a:defRPr sz="1800"/>
            </a:pPr>
            <a:r>
              <a:t>They provide instant feedback, reducing cognitive effort.</a:t>
            </a:r>
          </a:p>
          <a:p>
            <a:pPr>
              <a:defRPr sz="1800"/>
            </a:pPr>
            <a:r>
              <a:t>Users feel a sense of achievement and consistency.</a:t>
            </a:r>
          </a:p>
          <a:p>
            <a:pPr>
              <a:defRPr sz="1800"/>
            </a:pPr>
            <a:r>
              <a:t>Helps transform documentation into a playful, enjoyable habit.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Features for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Share your documents and progress with peers or groups.</a:t>
            </a:r>
          </a:p>
          <a:p>
            <a:pPr>
              <a:defRPr sz="1800"/>
            </a:pPr>
            <a:r>
              <a:t>Enable likes, comments, and feedback for brainstorming and ideation.</a:t>
            </a:r>
          </a:p>
          <a:p>
            <a:pPr>
              <a:defRPr sz="1800"/>
            </a:pPr>
            <a:r>
              <a:t>Encourages accountability through community visibility.</a:t>
            </a:r>
          </a:p>
          <a:p>
            <a:pPr>
              <a:defRPr sz="1800"/>
            </a:pPr>
            <a:r>
              <a:t>Builds a supportive ecosystem to keep users motivated.</a:t>
            </a:r>
          </a:p>
          <a:p>
            <a:pPr>
              <a:defRPr sz="1800"/>
            </a:pPr>
            <a:r>
              <a:t>Transforms solo documentation into a collaborative experience.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Motivation + Social Features Work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Motivation from visuals gives personal drive.</a:t>
            </a:r>
          </a:p>
          <a:p>
            <a:pPr>
              <a:defRPr sz="1800"/>
            </a:pPr>
            <a:r>
              <a:t>Social features add external encouragement and accountability.</a:t>
            </a:r>
          </a:p>
          <a:p>
            <a:pPr>
              <a:defRPr sz="1800"/>
            </a:pPr>
            <a:r>
              <a:t>Together they sustain long-term consistency.</a:t>
            </a:r>
          </a:p>
          <a:p>
            <a:pPr>
              <a:defRPr sz="1800"/>
            </a:pPr>
            <a:r>
              <a:t>Creates both individual joy and collective collaboration.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Playful Life Capture is a documentation app designed to make journaling effortless, playful, and engaging through gamification.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people want to document their lives but struggle with consistency, time, and motivation.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quick, fun, and gamified app that allows effortless capture of thoughts via voice or text, structured by AI, with rewards for consistency.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Garrett's UX Model -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Goal: Make documentation effortless and fun</a:t>
            </a:r>
          </a:p>
          <a:p>
            <a:r>
              <a:t>• User Need: Capture and reflect with minimal friction</a:t>
            </a:r>
          </a:p>
          <a:p>
            <a:r>
              <a:t>• Product Objective: Engage through gamification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Garrett's UX Model -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Quick voice capture</a:t>
            </a:r>
          </a:p>
          <a:p>
            <a:r>
              <a:t>• AI summaries &amp; layout</a:t>
            </a:r>
          </a:p>
          <a:p>
            <a:r>
              <a:t>• Gamification (streaks, rewards, challenges)</a:t>
            </a:r>
          </a:p>
          <a:p>
            <a:r>
              <a:t>• Personalization &amp; reflection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Garrett's UX Model -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Capture → Review → Reflect → Reward loop</a:t>
            </a:r>
          </a:p>
          <a:p>
            <a:r>
              <a:t>• Tabs: Capture, Journal, Profile</a:t>
            </a:r>
          </a:p>
          <a:p>
            <a:r>
              <a:t>• Streaks and badges encourage repeat use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Garrett's UX Model - Skeleton &amp;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Simple navigation with bottom tabs</a:t>
            </a:r>
          </a:p>
          <a:p>
            <a:r>
              <a:t>• Clean, minimal interface</a:t>
            </a:r>
          </a:p>
          <a:p>
            <a:r>
              <a:t>• Playful visuals, streak counters, evolving themes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Gamification -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Daily reflective prompts</a:t>
            </a:r>
          </a:p>
          <a:p>
            <a:r>
              <a:t>• Fun challenges like 'Gratitude Week'</a:t>
            </a:r>
          </a:p>
          <a:p>
            <a:r>
              <a:t>• Adaptive to user’s routine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6016</TotalTime>
  <Words>519</Words>
  <Application>Microsoft Office PowerPoint</Application>
  <PresentationFormat>On-screen Show (4:3)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Playful Life Capture</vt:lpstr>
      <vt:lpstr>Introduction</vt:lpstr>
      <vt:lpstr>Problem</vt:lpstr>
      <vt:lpstr>Solution</vt:lpstr>
      <vt:lpstr>Garrett's UX Model - Strategy</vt:lpstr>
      <vt:lpstr>Garrett's UX Model - Scope</vt:lpstr>
      <vt:lpstr>Garrett's UX Model - Structure</vt:lpstr>
      <vt:lpstr>Garrett's UX Model - Skeleton &amp; Surface</vt:lpstr>
      <vt:lpstr>Gamification - Prompts</vt:lpstr>
      <vt:lpstr>Gamification - Visual Feedback</vt:lpstr>
      <vt:lpstr>Gamification - Rewards</vt:lpstr>
      <vt:lpstr>User Flow</vt:lpstr>
      <vt:lpstr>Layout &amp; Readability</vt:lpstr>
      <vt:lpstr>Example Challenges</vt:lpstr>
      <vt:lpstr>Why This Works</vt:lpstr>
      <vt:lpstr>Conclusion</vt:lpstr>
      <vt:lpstr>Motivations Behind Visual Gamification</vt:lpstr>
      <vt:lpstr>Social Features for Collaboration</vt:lpstr>
      <vt:lpstr>Why Motivation + Social Features Work Together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HEMANT SHARMA</cp:lastModifiedBy>
  <cp:revision>2</cp:revision>
  <dcterms:created xsi:type="dcterms:W3CDTF">2013-01-27T09:14:16Z</dcterms:created>
  <dcterms:modified xsi:type="dcterms:W3CDTF">2025-08-25T11:03:35Z</dcterms:modified>
  <cp:category/>
</cp:coreProperties>
</file>