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BF69-A773-450E-9262-85C92D63BAD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C75B-1586-4E02-B603-1D309B3BB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5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5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5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2</cp:revision>
  <dcterms:created xsi:type="dcterms:W3CDTF">2023-04-28T12:44:20Z</dcterms:created>
  <dcterms:modified xsi:type="dcterms:W3CDTF">2023-04-28T12:50:46Z</dcterms:modified>
</cp:coreProperties>
</file>