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8187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Understanding the Poisson Distribution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5815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Poisson distribution, named after Siméon Denis Poisson, is a probability distribution that describes the number of events occurring within a fixed interval of time or space.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9620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Applications of the Poisson Distribution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29295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312140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1514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Queueing Theory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631883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Poisson distribution is used to model the arrival of customers in a queue or the flow of traffic in transportation systems.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29295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312140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1514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Insurance Claims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631883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Insurance companies use the Poisson distribution to estimate the number of claims they are likely to receive in a given period.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142428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312140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36459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Telephone Calls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84501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arrival of phone calls can be modeled using the Poisson distribution to analyze call center performance and staffing needs.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312140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364599"/>
            <a:ext cx="2331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Radioactive Decay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84501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Poisson distribution is also used to model the random and independent nature of radioactive decay events.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6827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Characteristics of the Poisson Distribution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47495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6" name="Text 4"/>
          <p:cNvSpPr/>
          <p:nvPr/>
        </p:nvSpPr>
        <p:spPr>
          <a:xfrm>
            <a:off x="2204085" y="3516630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551277"/>
            <a:ext cx="2468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Event Independence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031694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occurrence of one event does not affect the likelihood of another event happening.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47495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10" name="Text 8"/>
          <p:cNvSpPr/>
          <p:nvPr/>
        </p:nvSpPr>
        <p:spPr>
          <a:xfrm>
            <a:off x="7592378" y="3516630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55127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Fixed Interval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031694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number of events is counted within a specific time or space interval.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49366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14" name="Text 12"/>
          <p:cNvSpPr/>
          <p:nvPr/>
        </p:nvSpPr>
        <p:spPr>
          <a:xfrm>
            <a:off x="2204085" y="5535335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56998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Constant Rate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6050399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average rate of event occurrence remains the same throughout the interval.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49366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18" name="Text 16"/>
          <p:cNvSpPr/>
          <p:nvPr/>
        </p:nvSpPr>
        <p:spPr>
          <a:xfrm>
            <a:off x="7592378" y="5535335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56998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Discrete Values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6050399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Poisson distribution deals with whole numbers representing the count of events.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545794" y="552926"/>
            <a:ext cx="7292340" cy="6275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941"/>
              </a:lnSpc>
              <a:buNone/>
            </a:pPr>
            <a:r>
              <a:rPr lang="en-US" sz="395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Probability Mass Function</a:t>
            </a:r>
            <a:endParaRPr lang="en-US" sz="3953" dirty="0"/>
          </a:p>
        </p:txBody>
      </p:sp>
      <p:sp>
        <p:nvSpPr>
          <p:cNvPr id="7" name="Text 4"/>
          <p:cNvSpPr/>
          <p:nvPr/>
        </p:nvSpPr>
        <p:spPr>
          <a:xfrm>
            <a:off x="2545794" y="1481614"/>
            <a:ext cx="9538692" cy="3213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30"/>
              </a:lnSpc>
              <a:buNone/>
            </a:pPr>
            <a:r>
              <a:rPr lang="en-US" sz="158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probability mass function (PMF) of the Poisson distribution is given by:</a:t>
            </a:r>
            <a:endParaRPr lang="en-US" sz="1581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903" y="2254687"/>
            <a:ext cx="9237583" cy="5196126"/>
          </a:xfrm>
          <a:prstGeom prst="rect">
            <a:avLst/>
          </a:prstGeom>
        </p:spPr>
      </p:pic>
      <p:sp>
        <p:nvSpPr>
          <p:cNvPr id="9" name="Shape 5"/>
          <p:cNvSpPr/>
          <p:nvPr/>
        </p:nvSpPr>
        <p:spPr>
          <a:xfrm>
            <a:off x="2545794" y="2028825"/>
            <a:ext cx="25003" cy="5647849"/>
          </a:xfrm>
          <a:prstGeom prst="rect">
            <a:avLst/>
          </a:prstGeom>
          <a:solidFill>
            <a:srgbClr val="FF6680"/>
          </a:solidFill>
          <a:ln/>
        </p:spPr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7379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Calculating Probabilities with the Poisson Distribution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717965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Step 1: Define the Average Rate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773097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Determine the average rate of event occurrence (λ) within the fixed interval.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717965"/>
            <a:ext cx="3156347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Step 2: Define the Variable of Interest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5189577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Identify the number of events (k) for which you want to calculate the probability.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717965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Step 3: Apply the PMF Formula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773097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 the PMF formula to calculate the probability of the desired number of events occurring.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1487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232547" y="2621756"/>
            <a:ext cx="8165306" cy="10741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230"/>
              </a:lnSpc>
              <a:buNone/>
            </a:pPr>
            <a:r>
              <a:rPr lang="en-US" sz="338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Limitations of the Poisson Distribution</a:t>
            </a:r>
            <a:endParaRPr lang="en-US" sz="3384" dirty="0"/>
          </a:p>
        </p:txBody>
      </p:sp>
      <p:sp>
        <p:nvSpPr>
          <p:cNvPr id="6" name="Shape 3"/>
          <p:cNvSpPr/>
          <p:nvPr/>
        </p:nvSpPr>
        <p:spPr>
          <a:xfrm>
            <a:off x="7304484" y="3953708"/>
            <a:ext cx="21431" cy="3802856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7" name="Shape 4"/>
          <p:cNvSpPr/>
          <p:nvPr/>
        </p:nvSpPr>
        <p:spPr>
          <a:xfrm>
            <a:off x="7508558" y="4270534"/>
            <a:ext cx="601623" cy="21431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8" name="Shape 5"/>
          <p:cNvSpPr/>
          <p:nvPr/>
        </p:nvSpPr>
        <p:spPr>
          <a:xfrm>
            <a:off x="7121843" y="4088011"/>
            <a:ext cx="386715" cy="386715"/>
          </a:xfrm>
          <a:prstGeom prst="roundRect">
            <a:avLst>
              <a:gd name="adj" fmla="val 13336"/>
            </a:avLst>
          </a:prstGeom>
          <a:solidFill>
            <a:srgbClr val="312140"/>
          </a:solidFill>
          <a:ln/>
        </p:spPr>
      </p:sp>
      <p:sp>
        <p:nvSpPr>
          <p:cNvPr id="9" name="Text 6"/>
          <p:cNvSpPr/>
          <p:nvPr/>
        </p:nvSpPr>
        <p:spPr>
          <a:xfrm>
            <a:off x="7250430" y="4120158"/>
            <a:ext cx="129540" cy="322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38"/>
              </a:lnSpc>
              <a:buNone/>
            </a:pPr>
            <a:r>
              <a:rPr lang="en-US" sz="203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030" dirty="0"/>
          </a:p>
        </p:txBody>
      </p:sp>
      <p:sp>
        <p:nvSpPr>
          <p:cNvPr id="10" name="Text 7"/>
          <p:cNvSpPr/>
          <p:nvPr/>
        </p:nvSpPr>
        <p:spPr>
          <a:xfrm>
            <a:off x="8260556" y="4125516"/>
            <a:ext cx="1718905" cy="2686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15"/>
              </a:lnSpc>
              <a:buNone/>
            </a:pPr>
            <a:r>
              <a:rPr lang="en-US" sz="1692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Assumptions</a:t>
            </a:r>
            <a:endParaRPr lang="en-US" sz="1692" dirty="0"/>
          </a:p>
        </p:txBody>
      </p:sp>
      <p:sp>
        <p:nvSpPr>
          <p:cNvPr id="11" name="Text 8"/>
          <p:cNvSpPr/>
          <p:nvPr/>
        </p:nvSpPr>
        <p:spPr>
          <a:xfrm>
            <a:off x="8260556" y="4497229"/>
            <a:ext cx="3137297" cy="11001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66"/>
              </a:lnSpc>
              <a:buNone/>
            </a:pPr>
            <a:r>
              <a:rPr lang="en-US" sz="135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Poisson distribution assumes that events occur independently and at a constant rate, which may not always be true in real-world scenarios.</a:t>
            </a:r>
            <a:endParaRPr lang="en-US" sz="1354" dirty="0"/>
          </a:p>
        </p:txBody>
      </p:sp>
      <p:sp>
        <p:nvSpPr>
          <p:cNvPr id="12" name="Shape 9"/>
          <p:cNvSpPr/>
          <p:nvPr/>
        </p:nvSpPr>
        <p:spPr>
          <a:xfrm>
            <a:off x="6520220" y="5129927"/>
            <a:ext cx="601623" cy="21431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3" name="Shape 10"/>
          <p:cNvSpPr/>
          <p:nvPr/>
        </p:nvSpPr>
        <p:spPr>
          <a:xfrm>
            <a:off x="7121843" y="4947404"/>
            <a:ext cx="386715" cy="386715"/>
          </a:xfrm>
          <a:prstGeom prst="roundRect">
            <a:avLst>
              <a:gd name="adj" fmla="val 13336"/>
            </a:avLst>
          </a:prstGeom>
          <a:solidFill>
            <a:srgbClr val="312140"/>
          </a:solidFill>
          <a:ln/>
        </p:spPr>
      </p:sp>
      <p:sp>
        <p:nvSpPr>
          <p:cNvPr id="14" name="Text 11"/>
          <p:cNvSpPr/>
          <p:nvPr/>
        </p:nvSpPr>
        <p:spPr>
          <a:xfrm>
            <a:off x="7250430" y="4979551"/>
            <a:ext cx="129540" cy="322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38"/>
              </a:lnSpc>
              <a:buNone/>
            </a:pPr>
            <a:r>
              <a:rPr lang="en-US" sz="203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030" dirty="0"/>
          </a:p>
        </p:txBody>
      </p:sp>
      <p:sp>
        <p:nvSpPr>
          <p:cNvPr id="15" name="Text 12"/>
          <p:cNvSpPr/>
          <p:nvPr/>
        </p:nvSpPr>
        <p:spPr>
          <a:xfrm>
            <a:off x="4449604" y="4984909"/>
            <a:ext cx="1920240" cy="2686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115"/>
              </a:lnSpc>
              <a:buNone/>
            </a:pPr>
            <a:r>
              <a:rPr lang="en-US" sz="1692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Large Event Counts</a:t>
            </a:r>
            <a:endParaRPr lang="en-US" sz="1692" dirty="0"/>
          </a:p>
        </p:txBody>
      </p:sp>
      <p:sp>
        <p:nvSpPr>
          <p:cNvPr id="16" name="Text 13"/>
          <p:cNvSpPr/>
          <p:nvPr/>
        </p:nvSpPr>
        <p:spPr>
          <a:xfrm>
            <a:off x="3232547" y="5356622"/>
            <a:ext cx="3137297" cy="11001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166"/>
              </a:lnSpc>
              <a:buNone/>
            </a:pPr>
            <a:r>
              <a:rPr lang="en-US" sz="135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Poisson distribution becomes less accurate when the average rate of events is very high or the number of events being counted is large.</a:t>
            </a:r>
            <a:endParaRPr lang="en-US" sz="1354" dirty="0"/>
          </a:p>
        </p:txBody>
      </p:sp>
      <p:sp>
        <p:nvSpPr>
          <p:cNvPr id="17" name="Shape 14"/>
          <p:cNvSpPr/>
          <p:nvPr/>
        </p:nvSpPr>
        <p:spPr>
          <a:xfrm>
            <a:off x="7508558" y="6257806"/>
            <a:ext cx="601623" cy="21431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8" name="Shape 15"/>
          <p:cNvSpPr/>
          <p:nvPr/>
        </p:nvSpPr>
        <p:spPr>
          <a:xfrm>
            <a:off x="7121843" y="6075283"/>
            <a:ext cx="386715" cy="386715"/>
          </a:xfrm>
          <a:prstGeom prst="roundRect">
            <a:avLst>
              <a:gd name="adj" fmla="val 13336"/>
            </a:avLst>
          </a:prstGeom>
          <a:solidFill>
            <a:srgbClr val="312140"/>
          </a:solidFill>
          <a:ln/>
        </p:spPr>
      </p:sp>
      <p:sp>
        <p:nvSpPr>
          <p:cNvPr id="19" name="Text 16"/>
          <p:cNvSpPr/>
          <p:nvPr/>
        </p:nvSpPr>
        <p:spPr>
          <a:xfrm>
            <a:off x="7250430" y="6107430"/>
            <a:ext cx="129540" cy="322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38"/>
              </a:lnSpc>
              <a:buNone/>
            </a:pPr>
            <a:r>
              <a:rPr lang="en-US" sz="203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030" dirty="0"/>
          </a:p>
        </p:txBody>
      </p:sp>
      <p:sp>
        <p:nvSpPr>
          <p:cNvPr id="20" name="Text 17"/>
          <p:cNvSpPr/>
          <p:nvPr/>
        </p:nvSpPr>
        <p:spPr>
          <a:xfrm>
            <a:off x="8260556" y="6112788"/>
            <a:ext cx="2026920" cy="2686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15"/>
              </a:lnSpc>
              <a:buNone/>
            </a:pPr>
            <a:r>
              <a:rPr lang="en-US" sz="1692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Time Considerations</a:t>
            </a:r>
            <a:endParaRPr lang="en-US" sz="1692" dirty="0"/>
          </a:p>
        </p:txBody>
      </p:sp>
      <p:sp>
        <p:nvSpPr>
          <p:cNvPr id="21" name="Text 18"/>
          <p:cNvSpPr/>
          <p:nvPr/>
        </p:nvSpPr>
        <p:spPr>
          <a:xfrm>
            <a:off x="8260556" y="6484501"/>
            <a:ext cx="3137297" cy="11001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66"/>
              </a:lnSpc>
              <a:buNone/>
            </a:pPr>
            <a:r>
              <a:rPr lang="en-US" sz="135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Poisson distribution may not be appropriate for intervals where events can only occur at specific times or when events are not evenly distributed.</a:t>
            </a:r>
            <a:endParaRPr lang="en-US" sz="1354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3449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Example: Using the Poisson Distribution in Practice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567583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82158"/>
            <a:ext cx="3291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Retail Sales Forecasting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362575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retail store can use the Poisson distribution to predict the number of sales that will occur during a specific time period, helping with inventory management and staffing.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567583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82277"/>
            <a:ext cx="2606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Bug Report Analysis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362694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software development team can utilize the Poisson distribution to analyze the number of reported bugs per day and allocate resources accordingly.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567583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82277"/>
            <a:ext cx="2880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Traffic Flow Modeling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362694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Traffic engineers can employ the Poisson distribution to predict congestion levels on city streets based on historical data of vehicular arrivals.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5093256" y="230409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THANK YOU 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3368040" y="3331726"/>
            <a:ext cx="78943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                           </a:t>
            </a:r>
            <a:endParaRPr lang="en-US" sz="4374" dirty="0"/>
          </a:p>
        </p:txBody>
      </p:sp>
      <p:sp>
        <p:nvSpPr>
          <p:cNvPr id="8" name="Text 5"/>
          <p:cNvSpPr/>
          <p:nvPr/>
        </p:nvSpPr>
        <p:spPr>
          <a:xfrm>
            <a:off x="2037993" y="4359354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Hemanth sai teja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037993" y="496466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23071A6710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037993" y="5569982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CSD-A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2023-12-10T10:46:18Z</dcterms:created>
  <dcterms:modified xsi:type="dcterms:W3CDTF">2023-12-10T10:46:18Z</dcterms:modified>
</cp:coreProperties>
</file>