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3" r:id="rId13"/>
    <p:sldId id="25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21B5-43E7-40AC-BC2B-33C22D73E8E6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F401-FEAD-4B22-B6F5-B44DBB634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43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21B5-43E7-40AC-BC2B-33C22D73E8E6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F401-FEAD-4B22-B6F5-B44DBB634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75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21B5-43E7-40AC-BC2B-33C22D73E8E6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F401-FEAD-4B22-B6F5-B44DBB634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14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21B5-43E7-40AC-BC2B-33C22D73E8E6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F401-FEAD-4B22-B6F5-B44DBB634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40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21B5-43E7-40AC-BC2B-33C22D73E8E6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F401-FEAD-4B22-B6F5-B44DBB634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55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21B5-43E7-40AC-BC2B-33C22D73E8E6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F401-FEAD-4B22-B6F5-B44DBB634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6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21B5-43E7-40AC-BC2B-33C22D73E8E6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F401-FEAD-4B22-B6F5-B44DBB634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21B5-43E7-40AC-BC2B-33C22D73E8E6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F401-FEAD-4B22-B6F5-B44DBB634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61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21B5-43E7-40AC-BC2B-33C22D73E8E6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F401-FEAD-4B22-B6F5-B44DBB634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92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21B5-43E7-40AC-BC2B-33C22D73E8E6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F401-FEAD-4B22-B6F5-B44DBB634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0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21B5-43E7-40AC-BC2B-33C22D73E8E6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F401-FEAD-4B22-B6F5-B44DBB634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6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21B5-43E7-40AC-BC2B-33C22D73E8E6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CF401-FEAD-4B22-B6F5-B44DBB634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7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057" y="2453233"/>
            <a:ext cx="10515600" cy="1325563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9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15900" y="5899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CSV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48" y="65709"/>
            <a:ext cx="6751361" cy="22504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90" y="2270704"/>
            <a:ext cx="7134420" cy="23781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48" y="4385790"/>
            <a:ext cx="7001930" cy="233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15900" y="5899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CSV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49" y="58996"/>
            <a:ext cx="6664411" cy="22214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48" y="2280466"/>
            <a:ext cx="6907879" cy="23026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40" y="4412865"/>
            <a:ext cx="7063946" cy="235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091" y="1665026"/>
            <a:ext cx="4667535" cy="155584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33" y="1665026"/>
            <a:ext cx="4481015" cy="149367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57" y="1665026"/>
            <a:ext cx="4481015" cy="149367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32" y="3220871"/>
            <a:ext cx="4481015" cy="149367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33" y="3220871"/>
            <a:ext cx="4485564" cy="149518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097" y="3220871"/>
            <a:ext cx="4667534" cy="15558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265" y="4877178"/>
            <a:ext cx="4602709" cy="15342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32" y="4875662"/>
            <a:ext cx="4485563" cy="149518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26" y="4858225"/>
            <a:ext cx="4537875" cy="15126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922252" y="565117"/>
            <a:ext cx="1216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Heart Rate Windows Analysis for CSV1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375" y="193528"/>
            <a:ext cx="4877393" cy="1625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97" y="165819"/>
            <a:ext cx="5152424" cy="1717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52" y="193528"/>
            <a:ext cx="4986172" cy="1662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056" y="1847035"/>
            <a:ext cx="4788074" cy="1596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90" y="1788175"/>
            <a:ext cx="5141231" cy="1713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93" y="1855586"/>
            <a:ext cx="5132690" cy="17108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1" y="3399526"/>
            <a:ext cx="5088404" cy="1696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409" y="3399526"/>
            <a:ext cx="5250012" cy="17500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257" y="4917568"/>
            <a:ext cx="5328661" cy="17762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947" y="4917568"/>
            <a:ext cx="5496936" cy="18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6954672" cy="876684"/>
          </a:xfrm>
        </p:spPr>
        <p:txBody>
          <a:bodyPr/>
          <a:lstStyle/>
          <a:p>
            <a:r>
              <a:rPr lang="en-US" dirty="0" smtClean="0"/>
              <a:t>Feature Engineering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22060"/>
              </p:ext>
            </p:extLst>
          </p:nvPr>
        </p:nvGraphicFramePr>
        <p:xfrm>
          <a:off x="267838" y="1700852"/>
          <a:ext cx="11348302" cy="4440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1299">
                  <a:extLst>
                    <a:ext uri="{9D8B030D-6E8A-4147-A177-3AD203B41FA5}">
                      <a16:colId xmlns:a16="http://schemas.microsoft.com/office/drawing/2014/main" val="1599775072"/>
                    </a:ext>
                  </a:extLst>
                </a:gridCol>
                <a:gridCol w="6957003">
                  <a:extLst>
                    <a:ext uri="{9D8B030D-6E8A-4147-A177-3AD203B41FA5}">
                      <a16:colId xmlns:a16="http://schemas.microsoft.com/office/drawing/2014/main" val="2442970218"/>
                    </a:ext>
                  </a:extLst>
                </a:gridCol>
              </a:tblGrid>
              <a:tr h="246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Mean_HR</a:t>
                      </a:r>
                      <a:r>
                        <a:rPr lang="en-IN" sz="1400" u="none" strike="noStrike" dirty="0">
                          <a:effectLst/>
                        </a:rPr>
                        <a:t>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Mean of the HeartRate Values for each Window Individually.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3576315111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Max_HR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Max HeartRate in the given Window.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518348963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Min_HR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Min HeartRate in the given Window.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133319085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25_HR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25 percentile of HeartRate in the given Window.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4048831491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50_HR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50 percentile of HeartRate in the given Window.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2783731140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75_HR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75 percentile of HeartRate in the given Window.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736982527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Ske_HR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Calculating the skewness for HeartRate in the given Window.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154428572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Kurt_HR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Calculating the kurtosis for HeartRate in the given Window.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331035434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1039278839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4039685545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Mean_BR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Mean of the BreathRate Values for each Window Individually.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1524841305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Max_BR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Max BreathRate in the given Window.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3852478387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Min_BR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Min BreathRate in the given Window.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3654242972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25_BR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25 percentile of BreathRate in the given Window.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1742054477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50_BR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50 percentile of BreathRate in the given Window.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251106684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75_BR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75 percentile of BreathRate in the given Window.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1029457327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Skew_BR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Calculating the skewness for BreathRate in the given Window.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1933822081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Kurt_BR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Calculating the kurtosis for </a:t>
                      </a:r>
                      <a:r>
                        <a:rPr lang="en-US" sz="1400" u="none" strike="noStrike" dirty="0" err="1">
                          <a:effectLst/>
                        </a:rPr>
                        <a:t>BreathRate</a:t>
                      </a:r>
                      <a:r>
                        <a:rPr lang="en-US" sz="1400" u="none" strike="noStrike" dirty="0">
                          <a:effectLst/>
                        </a:rPr>
                        <a:t> in the given Window.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35" marR="12335" marT="12335" marB="0" anchor="b"/>
                </a:tc>
                <a:extLst>
                  <a:ext uri="{0D108BD9-81ED-4DB2-BD59-A6C34878D82A}">
                    <a16:rowId xmlns:a16="http://schemas.microsoft.com/office/drawing/2014/main" val="181841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8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79758" cy="1232805"/>
          </a:xfrm>
        </p:spPr>
        <p:txBody>
          <a:bodyPr/>
          <a:lstStyle/>
          <a:p>
            <a:r>
              <a:rPr lang="en-US" dirty="0" smtClean="0"/>
              <a:t>Final Data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9" y="1879837"/>
            <a:ext cx="10448925" cy="1733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9306" y="3895294"/>
            <a:ext cx="3452885" cy="922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Number of Rows :       80</a:t>
            </a:r>
          </a:p>
          <a:p>
            <a:pPr algn="ctr"/>
            <a:r>
              <a:rPr lang="en-US" dirty="0" smtClean="0"/>
              <a:t>Total Number of Columns : 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6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26" y="392420"/>
            <a:ext cx="10029967" cy="4264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170532"/>
            <a:ext cx="10393909" cy="3619832"/>
          </a:xfrm>
        </p:spPr>
        <p:txBody>
          <a:bodyPr>
            <a:normAutofit/>
          </a:bodyPr>
          <a:lstStyle/>
          <a:p>
            <a:r>
              <a:rPr lang="en-US" dirty="0" smtClean="0"/>
              <a:t>Using K means Clustering , divided the whole data set into 4 clusters.</a:t>
            </a:r>
          </a:p>
          <a:p>
            <a:endParaRPr lang="en-US" dirty="0"/>
          </a:p>
          <a:p>
            <a:r>
              <a:rPr lang="en-US" dirty="0" smtClean="0"/>
              <a:t>Cluster 0</a:t>
            </a:r>
          </a:p>
          <a:p>
            <a:r>
              <a:rPr lang="en-US" dirty="0" smtClean="0"/>
              <a:t>Cluster 1</a:t>
            </a:r>
          </a:p>
          <a:p>
            <a:r>
              <a:rPr lang="en-US" dirty="0" smtClean="0"/>
              <a:t>Cluster 2</a:t>
            </a:r>
          </a:p>
          <a:p>
            <a:r>
              <a:rPr lang="en-US" dirty="0" smtClean="0"/>
              <a:t>Cluster 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1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09230" cy="3365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30" y="0"/>
            <a:ext cx="5609231" cy="33655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6" y="3365538"/>
            <a:ext cx="5303858" cy="318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55" y="3365538"/>
            <a:ext cx="4956979" cy="29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04405"/>
            <a:ext cx="5085493" cy="3051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74" y="104405"/>
            <a:ext cx="4977447" cy="29864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3573666"/>
            <a:ext cx="4989959" cy="299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45" y="3573666"/>
            <a:ext cx="4880776" cy="29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03" y="427856"/>
            <a:ext cx="4972906" cy="2983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8" y="353137"/>
            <a:ext cx="5221972" cy="3133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03" y="3561039"/>
            <a:ext cx="4839834" cy="290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78" y="3734024"/>
            <a:ext cx="4263216" cy="25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49" y="58996"/>
            <a:ext cx="6771502" cy="2257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60" y="2270704"/>
            <a:ext cx="6907879" cy="2302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23" y="4429919"/>
            <a:ext cx="7001929" cy="23339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5900" y="5899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CSV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1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35" y="516228"/>
            <a:ext cx="4894425" cy="29366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58" y="283534"/>
            <a:ext cx="4941055" cy="2964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9" y="3452883"/>
            <a:ext cx="5030904" cy="3018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70" y="3318454"/>
            <a:ext cx="5254954" cy="31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0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6163101" cy="2623544"/>
          </a:xfrm>
        </p:spPr>
        <p:txBody>
          <a:bodyPr>
            <a:normAutofit fontScale="62500" lnSpcReduction="20000"/>
          </a:bodyPr>
          <a:lstStyle/>
          <a:p>
            <a:r>
              <a:rPr lang="en-IN" dirty="0" err="1" smtClean="0"/>
              <a:t>mean_HR</a:t>
            </a:r>
            <a:r>
              <a:rPr lang="en-IN" dirty="0"/>
              <a:t>	</a:t>
            </a:r>
            <a:r>
              <a:rPr lang="en-IN" dirty="0" smtClean="0"/>
              <a:t> 	81.55525810934785</a:t>
            </a:r>
          </a:p>
          <a:p>
            <a:r>
              <a:rPr lang="en-IN" dirty="0" err="1" smtClean="0"/>
              <a:t>mean_BR</a:t>
            </a:r>
            <a:r>
              <a:rPr lang="en-IN" dirty="0" smtClean="0"/>
              <a:t>		17.08722409173913</a:t>
            </a:r>
          </a:p>
          <a:p>
            <a:r>
              <a:rPr lang="en-IN" dirty="0" err="1" smtClean="0"/>
              <a:t>mean_std_HR</a:t>
            </a:r>
            <a:r>
              <a:rPr lang="en-IN" dirty="0" smtClean="0"/>
              <a:t>	 	6.3500787187975485</a:t>
            </a:r>
          </a:p>
          <a:p>
            <a:r>
              <a:rPr lang="en-IN" dirty="0" err="1" smtClean="0"/>
              <a:t>mean_std_BR</a:t>
            </a:r>
            <a:r>
              <a:rPr lang="en-IN" dirty="0" smtClean="0"/>
              <a:t> 		1.4291426912080702</a:t>
            </a:r>
          </a:p>
          <a:p>
            <a:r>
              <a:rPr lang="en-IN" dirty="0" err="1" smtClean="0"/>
              <a:t>mean_skew_HR</a:t>
            </a:r>
            <a:r>
              <a:rPr lang="en-IN" dirty="0" smtClean="0"/>
              <a:t>	 	-0.02562587954347827</a:t>
            </a:r>
          </a:p>
          <a:p>
            <a:r>
              <a:rPr lang="en-IN" dirty="0" err="1" smtClean="0"/>
              <a:t>mean_skew_BR</a:t>
            </a:r>
            <a:r>
              <a:rPr lang="en-IN" dirty="0" smtClean="0"/>
              <a:t>		 0.5005588868260871</a:t>
            </a:r>
          </a:p>
          <a:p>
            <a:r>
              <a:rPr lang="en-IN" dirty="0" err="1" smtClean="0"/>
              <a:t>mean_kurt_HR</a:t>
            </a:r>
            <a:r>
              <a:rPr lang="en-IN" dirty="0" smtClean="0"/>
              <a:t> 		2.989339843652173</a:t>
            </a:r>
          </a:p>
          <a:p>
            <a:r>
              <a:rPr lang="en-IN" dirty="0" err="1" smtClean="0"/>
              <a:t>mean_kurt_BR</a:t>
            </a:r>
            <a:r>
              <a:rPr lang="en-IN" dirty="0" smtClean="0"/>
              <a:t> 		1.3552699171304352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9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1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6"/>
            <a:ext cx="6231340" cy="2578518"/>
          </a:xfrm>
        </p:spPr>
        <p:txBody>
          <a:bodyPr>
            <a:normAutofit fontScale="62500" lnSpcReduction="20000"/>
          </a:bodyPr>
          <a:lstStyle/>
          <a:p>
            <a:r>
              <a:rPr lang="en-IN" dirty="0" err="1" smtClean="0"/>
              <a:t>mean_HR</a:t>
            </a:r>
            <a:r>
              <a:rPr lang="en-IN" dirty="0" smtClean="0"/>
              <a:t> 		75.45036111</a:t>
            </a:r>
          </a:p>
          <a:p>
            <a:r>
              <a:rPr lang="en-IN" dirty="0" err="1" smtClean="0"/>
              <a:t>mean_BR</a:t>
            </a:r>
            <a:r>
              <a:rPr lang="en-IN" dirty="0" smtClean="0"/>
              <a:t> 		17.69036111</a:t>
            </a:r>
          </a:p>
          <a:p>
            <a:r>
              <a:rPr lang="en-IN" dirty="0" err="1" smtClean="0"/>
              <a:t>mean_std_HR</a:t>
            </a:r>
            <a:r>
              <a:rPr lang="en-IN" dirty="0" smtClean="0"/>
              <a:t>		 0.011476222213612951</a:t>
            </a:r>
          </a:p>
          <a:p>
            <a:r>
              <a:rPr lang="en-IN" dirty="0" err="1" smtClean="0"/>
              <a:t>mean_std_BR</a:t>
            </a:r>
            <a:r>
              <a:rPr lang="en-IN" dirty="0" smtClean="0"/>
              <a:t> 		0.8642859322094656</a:t>
            </a:r>
          </a:p>
          <a:p>
            <a:r>
              <a:rPr lang="en-IN" dirty="0" err="1" smtClean="0"/>
              <a:t>mean_skew_HR</a:t>
            </a:r>
            <a:r>
              <a:rPr lang="en-IN" dirty="0" smtClean="0"/>
              <a:t> 		7.173984663333333</a:t>
            </a:r>
          </a:p>
          <a:p>
            <a:r>
              <a:rPr lang="en-IN" dirty="0" err="1" smtClean="0"/>
              <a:t>mean_skew_BR</a:t>
            </a:r>
            <a:r>
              <a:rPr lang="en-IN" dirty="0" smtClean="0"/>
              <a:t>		 0.5238021313333333</a:t>
            </a:r>
          </a:p>
          <a:p>
            <a:r>
              <a:rPr lang="en-IN" dirty="0" err="1" smtClean="0"/>
              <a:t>mean_kurt_HR</a:t>
            </a:r>
            <a:r>
              <a:rPr lang="en-IN" dirty="0" smtClean="0"/>
              <a:t>		 61.220615656666666</a:t>
            </a:r>
          </a:p>
          <a:p>
            <a:r>
              <a:rPr lang="en-IN" dirty="0" err="1" smtClean="0"/>
              <a:t>mean_kurt_BR</a:t>
            </a:r>
            <a:r>
              <a:rPr lang="en-IN" dirty="0" smtClean="0"/>
              <a:t>		 1.3321998659999998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3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2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6668069" cy="2759235"/>
          </a:xfrm>
        </p:spPr>
        <p:txBody>
          <a:bodyPr>
            <a:normAutofit fontScale="70000" lnSpcReduction="20000"/>
          </a:bodyPr>
          <a:lstStyle/>
          <a:p>
            <a:r>
              <a:rPr lang="en-IN" dirty="0" err="1" smtClean="0"/>
              <a:t>mean_HR</a:t>
            </a:r>
            <a:r>
              <a:rPr lang="en-IN" dirty="0" smtClean="0"/>
              <a:t> 		61.319804696</a:t>
            </a:r>
          </a:p>
          <a:p>
            <a:r>
              <a:rPr lang="en-IN" dirty="0" err="1" smtClean="0"/>
              <a:t>mean_BR</a:t>
            </a:r>
            <a:r>
              <a:rPr lang="en-IN" dirty="0" smtClean="0"/>
              <a:t> 		15.2809087876</a:t>
            </a:r>
          </a:p>
          <a:p>
            <a:r>
              <a:rPr lang="en-IN" dirty="0" err="1" smtClean="0"/>
              <a:t>mean_std_HR</a:t>
            </a:r>
            <a:r>
              <a:rPr lang="en-IN" dirty="0" smtClean="0"/>
              <a:t> 		6.059114505052061</a:t>
            </a:r>
          </a:p>
          <a:p>
            <a:r>
              <a:rPr lang="en-IN" dirty="0" err="1" smtClean="0"/>
              <a:t>mean_std_BR</a:t>
            </a:r>
            <a:r>
              <a:rPr lang="en-IN" dirty="0" smtClean="0"/>
              <a:t> 		1.048315402987635</a:t>
            </a:r>
          </a:p>
          <a:p>
            <a:r>
              <a:rPr lang="en-IN" dirty="0" err="1" smtClean="0"/>
              <a:t>mean_skew_HR</a:t>
            </a:r>
            <a:r>
              <a:rPr lang="en-IN" dirty="0" smtClean="0"/>
              <a:t> 	1.1278454258400001</a:t>
            </a:r>
          </a:p>
          <a:p>
            <a:r>
              <a:rPr lang="en-IN" dirty="0" err="1" smtClean="0"/>
              <a:t>mean_skew_BR</a:t>
            </a:r>
            <a:r>
              <a:rPr lang="en-IN" dirty="0" smtClean="0"/>
              <a:t> 	0.7105730962800001</a:t>
            </a:r>
          </a:p>
          <a:p>
            <a:r>
              <a:rPr lang="en-IN" dirty="0" err="1" smtClean="0"/>
              <a:t>mean_kurt_HR</a:t>
            </a:r>
            <a:r>
              <a:rPr lang="en-IN" dirty="0" smtClean="0"/>
              <a:t> 	3.82209082208</a:t>
            </a:r>
          </a:p>
          <a:p>
            <a:r>
              <a:rPr lang="en-IN" dirty="0" err="1" smtClean="0"/>
              <a:t>mean_kurt_BR</a:t>
            </a:r>
            <a:r>
              <a:rPr lang="en-IN" dirty="0" smtClean="0"/>
              <a:t> 		2.1846677602799995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9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3 </a:t>
            </a:r>
            <a:r>
              <a:rPr lang="en-US" dirty="0" err="1" smtClean="0"/>
              <a:t>Anaysis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6859137" cy="2838300"/>
          </a:xfrm>
        </p:spPr>
        <p:txBody>
          <a:bodyPr>
            <a:normAutofit fontScale="70000" lnSpcReduction="20000"/>
          </a:bodyPr>
          <a:lstStyle/>
          <a:p>
            <a:r>
              <a:rPr lang="en-IN" dirty="0" err="1" smtClean="0"/>
              <a:t>mean_HR</a:t>
            </a:r>
            <a:r>
              <a:rPr lang="en-IN" dirty="0" smtClean="0"/>
              <a:t> 		88.35146329333334</a:t>
            </a:r>
          </a:p>
          <a:p>
            <a:r>
              <a:rPr lang="en-IN" dirty="0" err="1" smtClean="0"/>
              <a:t>mean_BR</a:t>
            </a:r>
            <a:r>
              <a:rPr lang="en-IN" dirty="0" smtClean="0"/>
              <a:t> 		28.769285715</a:t>
            </a:r>
          </a:p>
          <a:p>
            <a:r>
              <a:rPr lang="en-IN" dirty="0" err="1" smtClean="0"/>
              <a:t>mean_std_HR</a:t>
            </a:r>
            <a:r>
              <a:rPr lang="en-IN" dirty="0" smtClean="0"/>
              <a:t>		 3.24623238604122</a:t>
            </a:r>
          </a:p>
          <a:p>
            <a:r>
              <a:rPr lang="en-IN" dirty="0" err="1" smtClean="0"/>
              <a:t>mean_std_BR</a:t>
            </a:r>
            <a:r>
              <a:rPr lang="en-IN" dirty="0" smtClean="0"/>
              <a:t> 		2.236299299198899</a:t>
            </a:r>
          </a:p>
          <a:p>
            <a:r>
              <a:rPr lang="en-IN" dirty="0" err="1" smtClean="0"/>
              <a:t>mean_skew_HR</a:t>
            </a:r>
            <a:r>
              <a:rPr lang="en-IN" dirty="0" smtClean="0"/>
              <a:t> 	-0.46258967633333326</a:t>
            </a:r>
          </a:p>
          <a:p>
            <a:r>
              <a:rPr lang="en-IN" dirty="0" err="1" smtClean="0"/>
              <a:t>mean_skew_BR</a:t>
            </a:r>
            <a:r>
              <a:rPr lang="en-IN" dirty="0" smtClean="0"/>
              <a:t> 	-1.0726219508333334</a:t>
            </a:r>
          </a:p>
          <a:p>
            <a:r>
              <a:rPr lang="en-IN" dirty="0" err="1" smtClean="0"/>
              <a:t>mean_kurt_HR</a:t>
            </a:r>
            <a:r>
              <a:rPr lang="en-IN" dirty="0" smtClean="0"/>
              <a:t> 	5.1602329175</a:t>
            </a:r>
          </a:p>
          <a:p>
            <a:r>
              <a:rPr lang="en-IN" dirty="0" err="1" smtClean="0"/>
              <a:t>mean_kurt_BR</a:t>
            </a:r>
            <a:r>
              <a:rPr lang="en-IN" smtClean="0"/>
              <a:t> 		4.236597581333334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0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Ranking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Based on the HR Rate, BR Rate and the trend of the windows the 4 clusters are given Ranking(1-4)(1 being the Highest).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Cluster 2	:	Rank1	: Healthy Sleep</a:t>
            </a:r>
          </a:p>
          <a:p>
            <a:r>
              <a:rPr lang="en-US" dirty="0" smtClean="0"/>
              <a:t>Cluster 1	:	Rank2	: Good Sleep</a:t>
            </a:r>
          </a:p>
          <a:p>
            <a:r>
              <a:rPr lang="en-US" dirty="0" smtClean="0"/>
              <a:t>Cluster 0	: 	Rank3	: Bad Sleep	</a:t>
            </a:r>
          </a:p>
          <a:p>
            <a:r>
              <a:rPr lang="en-US" dirty="0" smtClean="0"/>
              <a:t>Cluster 3	: 	Rank4	: Worst Sleep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6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671" y="2275811"/>
            <a:ext cx="10515600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15900" y="5899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CSV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09" y="58996"/>
            <a:ext cx="6985991" cy="2328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09" y="2233875"/>
            <a:ext cx="7044129" cy="2348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09" y="4483101"/>
            <a:ext cx="7124700" cy="237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15900" y="5899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CSV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53" y="38424"/>
            <a:ext cx="7066562" cy="23555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69" y="2174030"/>
            <a:ext cx="7044129" cy="2348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40" y="4379576"/>
            <a:ext cx="7164986" cy="238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15900" y="5899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CSV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71" y="170249"/>
            <a:ext cx="6771502" cy="22571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52" y="2201370"/>
            <a:ext cx="7068966" cy="23563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71" y="4462077"/>
            <a:ext cx="6933741" cy="23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15900" y="5899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 CSV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3" y="114601"/>
            <a:ext cx="6874476" cy="22914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4" y="2323822"/>
            <a:ext cx="6912542" cy="23041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07" y="4429919"/>
            <a:ext cx="6950608" cy="231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15900" y="5899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CSV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09" y="103406"/>
            <a:ext cx="6812112" cy="2270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09" y="2316163"/>
            <a:ext cx="6961200" cy="2320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69" y="4429919"/>
            <a:ext cx="7023080" cy="23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15900" y="5899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CSV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50" y="58996"/>
            <a:ext cx="6771502" cy="22571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0" y="2183347"/>
            <a:ext cx="6982772" cy="23275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50" y="4408904"/>
            <a:ext cx="6978102" cy="23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15900" y="5899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CSV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07" y="58996"/>
            <a:ext cx="7142205" cy="2380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49" y="2140071"/>
            <a:ext cx="7602233" cy="25340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91" y="4356271"/>
            <a:ext cx="7313141" cy="243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290</Words>
  <Application>Microsoft Office PowerPoint</Application>
  <PresentationFormat>Widescreen</PresentationFormat>
  <Paragraphs>103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Final Data </vt:lpstr>
      <vt:lpstr>Cluster Analysis</vt:lpstr>
      <vt:lpstr>PowerPoint Presentation</vt:lpstr>
      <vt:lpstr>PowerPoint Presentation</vt:lpstr>
      <vt:lpstr>PowerPoint Presentation</vt:lpstr>
      <vt:lpstr>PowerPoint Presentation</vt:lpstr>
      <vt:lpstr>Cluster 0 Analysis</vt:lpstr>
      <vt:lpstr>Cluster 1 Analysis</vt:lpstr>
      <vt:lpstr>Cluster 2 Analysis</vt:lpstr>
      <vt:lpstr>Cluster 3 Anaysis</vt:lpstr>
      <vt:lpstr>Final Ranking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2020-11-23T07:41:16Z</dcterms:created>
  <dcterms:modified xsi:type="dcterms:W3CDTF">2020-11-23T10:51:50Z</dcterms:modified>
</cp:coreProperties>
</file>