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68" r:id="rId4"/>
  </p:sldMasterIdLst>
  <p:notesMasterIdLst>
    <p:notesMasterId r:id="rId11"/>
  </p:notesMasterIdLst>
  <p:handoutMasterIdLst>
    <p:handoutMasterId r:id="rId12"/>
  </p:handoutMasterIdLst>
  <p:sldIdLst>
    <p:sldId id="330" r:id="rId5"/>
    <p:sldId id="331" r:id="rId6"/>
    <p:sldId id="334" r:id="rId7"/>
    <p:sldId id="332" r:id="rId8"/>
    <p:sldId id="335" r:id="rId9"/>
    <p:sldId id="33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316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4CB405-BC11-414E-B0F4-9E1C4642FE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A09E4-E76E-43B1-9270-846FE19D3E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A57E1-CEB3-4C96-B7C6-36B0FA3064E4}" type="datetimeFigureOut">
              <a:rPr lang="en-US" smtClean="0"/>
              <a:t>10/26/2024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91962-6490-4685-B760-76A1628AD5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697A7F-1461-4B81-83F2-8C494CFB80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D51C3-EABD-4553-9DC0-81CFC2A7F3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461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BBD7-2276-4DDA-BFFE-26CAACEE5E98}" type="datetimeFigureOut">
              <a:rPr lang="en-US" smtClean="0"/>
              <a:t>10/26/2024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79F17-7BA4-49BC-BB37-7F646CF8D2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40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DED748D9-6073-DA29-847A-6A6C39D6A6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41000"/>
          </a:blip>
          <a:srcRect l="-223" t="45170" r="17078" b="17468"/>
          <a:stretch/>
        </p:blipFill>
        <p:spPr>
          <a:xfrm rot="10800000">
            <a:off x="-2" y="0"/>
            <a:ext cx="6300593" cy="23047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</a:extLst>
          </p:cNvPr>
          <p:cNvGrpSpPr/>
          <p:nvPr userDrawn="1"/>
        </p:nvGrpSpPr>
        <p:grpSpPr>
          <a:xfrm>
            <a:off x="11613628" y="319274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C41695A2-5AD2-67EB-7D51-A56C0DCF1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0772" y="1793289"/>
            <a:ext cx="3010925" cy="3373515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80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423228AD-A556-C433-B2EA-87D97B6FF6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2975" y="3086826"/>
            <a:ext cx="5667049" cy="2079978"/>
          </a:xfrm>
        </p:spPr>
        <p:txBody>
          <a:bodyPr lIns="0" tIns="0" rIns="0" bIns="0"/>
          <a:lstStyle>
            <a:lvl1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547038-27D1-FF6B-7831-F79C0B1035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41000"/>
          </a:blip>
          <a:srcRect l="-222" t="45170" r="19778" b="17468"/>
          <a:stretch/>
        </p:blipFill>
        <p:spPr>
          <a:xfrm>
            <a:off x="6096001" y="4549953"/>
            <a:ext cx="6096000" cy="230479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4392963-F9C3-8CCC-D239-15D7A4074039}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602030E-DB17-B78E-57D1-2DE77370C0A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78C2D1A-F468-13E2-E0B2-A616C5D32D07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6D1E3C-605D-AD1A-9356-148E871C2D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02976" y="1793289"/>
            <a:ext cx="5658458" cy="1127125"/>
          </a:xfrm>
        </p:spPr>
        <p:txBody>
          <a:bodyPr lIns="0" tIns="0" rIns="0" bIns="0"/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cap="all" baseline="0">
                <a:solidFill>
                  <a:schemeClr val="bg1"/>
                </a:solidFill>
              </a:defRPr>
            </a:lvl2pPr>
            <a:lvl3pPr marL="914400" indent="0">
              <a:buNone/>
              <a:defRPr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4557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 with Sub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2032" y="608075"/>
            <a:ext cx="10061455" cy="644653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48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27C4070-4CFF-FDA7-C0F7-167D09EE792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73710" y="1288398"/>
            <a:ext cx="10071100" cy="466725"/>
          </a:xfrm>
        </p:spPr>
        <p:txBody>
          <a:bodyPr lIns="0" rIns="0"/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 cap="all" baseline="0">
                <a:solidFill>
                  <a:schemeClr val="bg1"/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sz="1400"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sz="140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00853" y="1954306"/>
            <a:ext cx="2939694" cy="2754854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92783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Picture Placeholder 11" descr="picture placeholder">
            <a:extLst>
              <a:ext uri="{FF2B5EF4-FFF2-40B4-BE49-F238E27FC236}">
                <a16:creationId xmlns:a16="http://schemas.microsoft.com/office/drawing/2014/main" id="{6056702D-014D-8146-A1CF-42D52C1D1B0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42912" y="1954306"/>
            <a:ext cx="2939694" cy="2754854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ED97174A-CD7A-C701-0CE9-02D5F895EF9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2917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Picture Placeholder 11" descr="picture placeholder">
            <a:extLst>
              <a:ext uri="{FF2B5EF4-FFF2-40B4-BE49-F238E27FC236}">
                <a16:creationId xmlns:a16="http://schemas.microsoft.com/office/drawing/2014/main" id="{1AE62733-AF33-D10E-D484-04859AC2A44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203793" y="1954306"/>
            <a:ext cx="2939694" cy="2754854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99B6060F-8C38-5C36-BCF1-620E2F4AF9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03798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3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2370" y="613839"/>
            <a:ext cx="4833725" cy="1713677"/>
          </a:xfrm>
        </p:spPr>
        <p:txBody>
          <a:bodyPr lIns="0" tIns="0" rIns="0" bIns="0" anchor="t"/>
          <a:lstStyle>
            <a:lvl1pPr algn="l">
              <a:lnSpc>
                <a:spcPct val="75000"/>
              </a:lnSpc>
              <a:defRPr sz="4800" b="0" i="0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64441" y="2187388"/>
            <a:ext cx="5863703" cy="4670613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EBEAF734-7706-B3C3-A222-4374E6E420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93448" y="3156285"/>
            <a:ext cx="3733521" cy="3292500"/>
          </a:xfrm>
        </p:spPr>
        <p:txBody>
          <a:bodyPr lIns="0" tIns="0" rIns="0" bIns="0"/>
          <a:lstStyle>
            <a:lvl1pPr marL="0" indent="0" algn="l">
              <a:buClr>
                <a:schemeClr val="bg1"/>
              </a:buClr>
              <a:buFont typeface="Courier New" panose="02070309020205020404" pitchFamily="49" charset="0"/>
              <a:buNone/>
              <a:defRPr sz="4800" b="0" i="0" u="sng">
                <a:solidFill>
                  <a:schemeClr val="accent1"/>
                </a:solidFill>
                <a:latin typeface="+mj-lt"/>
                <a:cs typeface="Mangal" panose="02040503050203030202" pitchFamily="18" charset="0"/>
              </a:defRPr>
            </a:lvl1pPr>
            <a:lvl2pPr marL="457200" indent="0" algn="l">
              <a:buClr>
                <a:schemeClr val="bg1"/>
              </a:buClr>
              <a:buFont typeface="Courier New" panose="02070309020205020404" pitchFamily="49" charset="0"/>
              <a:buNone/>
              <a:defRPr sz="32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 algn="l">
              <a:buClr>
                <a:schemeClr val="bg1"/>
              </a:buClr>
              <a:buFont typeface="Courier New" panose="02070309020205020404" pitchFamily="49" charset="0"/>
              <a:buNone/>
              <a:defRPr sz="32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 algn="l">
              <a:buClr>
                <a:schemeClr val="bg1"/>
              </a:buClr>
              <a:buFont typeface="Courier New" panose="02070309020205020404" pitchFamily="49" charset="0"/>
              <a:buNone/>
              <a:defRPr sz="32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 algn="l">
              <a:buClr>
                <a:schemeClr val="bg1"/>
              </a:buClr>
              <a:buFont typeface="Courier New" panose="02070309020205020404" pitchFamily="49" charset="0"/>
              <a:buNone/>
              <a:defRPr sz="32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46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DED748D9-6073-DA29-847A-6A6C39D6A6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41000"/>
          </a:blip>
          <a:srcRect l="-223" t="45170" r="17078" b="17468"/>
          <a:stretch/>
        </p:blipFill>
        <p:spPr>
          <a:xfrm rot="10800000">
            <a:off x="-2" y="0"/>
            <a:ext cx="6300593" cy="23047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</a:extLst>
          </p:cNvPr>
          <p:cNvGrpSpPr/>
          <p:nvPr userDrawn="1"/>
        </p:nvGrpSpPr>
        <p:grpSpPr>
          <a:xfrm>
            <a:off x="11613628" y="319274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C41695A2-5AD2-67EB-7D51-A56C0DCF14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0925" y="1582977"/>
            <a:ext cx="3978939" cy="1946607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80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547038-27D1-FF6B-7831-F79C0B1035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41000"/>
          </a:blip>
          <a:srcRect l="-222" t="45170" r="19778" b="17468"/>
          <a:stretch/>
        </p:blipFill>
        <p:spPr>
          <a:xfrm>
            <a:off x="6096001" y="4549953"/>
            <a:ext cx="6096000" cy="230479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4392963-F9C3-8CCC-D239-15D7A4074039}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602030E-DB17-B78E-57D1-2DE77370C0A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78C2D1A-F468-13E2-E0B2-A616C5D32D07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6D1E3C-605D-AD1A-9356-148E871C2D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39512" y="2347118"/>
            <a:ext cx="5161563" cy="2304791"/>
          </a:xfrm>
        </p:spPr>
        <p:txBody>
          <a:bodyPr lIns="0" tIns="0" rIns="0" bIns="0" anchor="ctr"/>
          <a:lstStyle>
            <a:lvl1pPr marL="0" indent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8000" cap="all" spc="-15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cap="all" baseline="0">
                <a:solidFill>
                  <a:schemeClr val="bg1"/>
                </a:solidFill>
              </a:defRPr>
            </a:lvl2pPr>
            <a:lvl3pPr marL="914400" indent="0">
              <a:buNone/>
              <a:defRPr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D7BC5E0-03EB-A193-1303-34484219ED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52614" y="5010341"/>
            <a:ext cx="9501187" cy="1139447"/>
          </a:xfrm>
        </p:spPr>
        <p:txBody>
          <a:bodyPr/>
          <a:lstStyle>
            <a:lvl1pPr marL="0" indent="0" algn="ctr">
              <a:buNone/>
              <a:defRPr sz="1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 cap="all" baseline="0">
                <a:solidFill>
                  <a:schemeClr val="bg1"/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sz="1400"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sz="140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70567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2032" y="608075"/>
            <a:ext cx="10061455" cy="644653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48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0826" y="1481328"/>
            <a:ext cx="2939694" cy="322783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20827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Picture Placeholder 11" descr="picture placeholder">
            <a:extLst>
              <a:ext uri="{FF2B5EF4-FFF2-40B4-BE49-F238E27FC236}">
                <a16:creationId xmlns:a16="http://schemas.microsoft.com/office/drawing/2014/main" id="{BDEA8563-2200-B57E-810F-41DD854A672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90863" y="1481328"/>
            <a:ext cx="2939694" cy="322783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ED97174A-CD7A-C701-0CE9-02D5F895EF9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90864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1" descr="picture placeholder">
            <a:extLst>
              <a:ext uri="{FF2B5EF4-FFF2-40B4-BE49-F238E27FC236}">
                <a16:creationId xmlns:a16="http://schemas.microsoft.com/office/drawing/2014/main" id="{630D9652-C4A0-E049-3F65-924827826FE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88558" y="1481328"/>
            <a:ext cx="2939694" cy="3227832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99B6060F-8C38-5C36-BCF1-620E2F4AF9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8559" y="5138927"/>
            <a:ext cx="2939689" cy="92159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53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icture,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2084" y="890015"/>
            <a:ext cx="3091684" cy="1938529"/>
          </a:xfrm>
        </p:spPr>
        <p:txBody>
          <a:bodyPr lIns="0" tIns="0" rIns="0" bIns="0" anchor="b"/>
          <a:lstStyle>
            <a:lvl1pPr algn="l">
              <a:lnSpc>
                <a:spcPct val="75000"/>
              </a:lnSpc>
              <a:defRPr sz="4800" b="0" i="0" cap="all" spc="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0826" y="1"/>
            <a:ext cx="4785234" cy="685800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36834" y="3438143"/>
            <a:ext cx="3439598" cy="2631523"/>
          </a:xfrm>
        </p:spPr>
        <p:txBody>
          <a:bodyPr lIns="0" tIns="0" rIns="0" bIns="0"/>
          <a:lstStyle>
            <a:lvl1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 descr="picture placeholder">
            <a:extLst>
              <a:ext uri="{FF2B5EF4-FFF2-40B4-BE49-F238E27FC236}">
                <a16:creationId xmlns:a16="http://schemas.microsoft.com/office/drawing/2014/main" id="{007489C8-C2F6-7874-81E6-FAF3CB72CD3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782575" y="1634085"/>
            <a:ext cx="2941845" cy="319125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075" y="560048"/>
            <a:ext cx="4622471" cy="2384319"/>
          </a:xfrm>
        </p:spPr>
        <p:txBody>
          <a:bodyPr lIns="0" tIns="0" rIns="0" bIns="0" anchor="ctr"/>
          <a:lstStyle>
            <a:lvl1pPr algn="l">
              <a:lnSpc>
                <a:spcPct val="75000"/>
              </a:lnSpc>
              <a:defRPr sz="48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A41ABB58-FB44-EE86-1061-E95F873917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79076" y="3089598"/>
            <a:ext cx="3577916" cy="493776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 cap="all" baseline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9076" y="3631142"/>
            <a:ext cx="2721367" cy="2631523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28C33102-C0D9-31A0-A7A1-2BAC395320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05640" y="5285084"/>
            <a:ext cx="3095716" cy="939292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93024" y="1634086"/>
            <a:ext cx="2941845" cy="319125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F5D171A2-DD04-FA64-A705-BE5D0C937E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16088" y="5285084"/>
            <a:ext cx="3095716" cy="939292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8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204935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D1BC8852-D44A-D95C-9A79-F92DD4EC2F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2131" y="425139"/>
            <a:ext cx="3164770" cy="2403406"/>
          </a:xfrm>
        </p:spPr>
        <p:txBody>
          <a:bodyPr lIns="0" tIns="0" rIns="0" bIns="0" anchor="b"/>
          <a:lstStyle>
            <a:lvl1pPr algn="l">
              <a:lnSpc>
                <a:spcPct val="75000"/>
              </a:lnSpc>
              <a:defRPr sz="4800" b="0" i="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08E62040-BF32-845C-9224-98B69005FC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42130" y="3075681"/>
            <a:ext cx="3164764" cy="1376398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Mangal" panose="02040503050203030202" pitchFamily="18" charset="0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11" descr="picture placeholder">
            <a:extLst>
              <a:ext uri="{FF2B5EF4-FFF2-40B4-BE49-F238E27FC236}">
                <a16:creationId xmlns:a16="http://schemas.microsoft.com/office/drawing/2014/main" id="{7D19173E-BF72-7982-B9A1-FE487C1188D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242131" y="4721601"/>
            <a:ext cx="3522392" cy="2136399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11" descr="picture placeholder">
            <a:extLst>
              <a:ext uri="{FF2B5EF4-FFF2-40B4-BE49-F238E27FC236}">
                <a16:creationId xmlns:a16="http://schemas.microsoft.com/office/drawing/2014/main" id="{D51C203A-3A92-6BC5-A236-DBB70B517E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921959" y="1"/>
            <a:ext cx="3925538" cy="2933008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11" descr="picture placeholder">
            <a:extLst>
              <a:ext uri="{FF2B5EF4-FFF2-40B4-BE49-F238E27FC236}">
                <a16:creationId xmlns:a16="http://schemas.microsoft.com/office/drawing/2014/main" id="{BA8C2200-B8F4-7A2E-4F97-B31B53D38A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921959" y="3082045"/>
            <a:ext cx="2262279" cy="1465065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1" descr="picture placeholder">
            <a:extLst>
              <a:ext uri="{FF2B5EF4-FFF2-40B4-BE49-F238E27FC236}">
                <a16:creationId xmlns:a16="http://schemas.microsoft.com/office/drawing/2014/main" id="{6290D66C-EBB5-C620-E71D-0FBB89C5576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21959" y="4721601"/>
            <a:ext cx="2262279" cy="2136399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11" descr="picture placeholder">
            <a:extLst>
              <a:ext uri="{FF2B5EF4-FFF2-40B4-BE49-F238E27FC236}">
                <a16:creationId xmlns:a16="http://schemas.microsoft.com/office/drawing/2014/main" id="{4AAF9077-F4CB-6EB4-F15E-CA235E89EBD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996534" y="335197"/>
            <a:ext cx="2301704" cy="259781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11" descr="picture placeholder">
            <a:extLst>
              <a:ext uri="{FF2B5EF4-FFF2-40B4-BE49-F238E27FC236}">
                <a16:creationId xmlns:a16="http://schemas.microsoft.com/office/drawing/2014/main" id="{720F3E71-0F7F-4FA9-5236-34EDD2EEC73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37475" y="3082045"/>
            <a:ext cx="4854525" cy="2978479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8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8004" y="890011"/>
            <a:ext cx="10963996" cy="5170510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F9F0849-FB1F-B511-68E2-73CBF63D60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3196" y="649990"/>
            <a:ext cx="10126933" cy="425138"/>
          </a:xfrm>
        </p:spPr>
        <p:txBody>
          <a:bodyPr lIns="0" tIns="0" rIns="0" bIns="0" anchor="t"/>
          <a:lstStyle>
            <a:lvl1pPr algn="l">
              <a:lnSpc>
                <a:spcPct val="75000"/>
              </a:lnSpc>
              <a:defRPr sz="4800" b="0" i="0" spc="-15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27A013-657B-B1EA-05D7-FCFD2EA6E6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82406" y="5856042"/>
            <a:ext cx="10126918" cy="425138"/>
          </a:xfrm>
        </p:spPr>
        <p:txBody>
          <a:bodyPr lIns="0" tIns="0" rIns="0" bIns="0"/>
          <a:lstStyle>
            <a:lvl1pPr marL="0" indent="0" algn="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  <a:defRPr sz="4800" cap="all" spc="-15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</a:defRPr>
            </a:lvl1pPr>
            <a:lvl2pPr marL="457200" indent="0">
              <a:buNone/>
              <a:defRPr spc="-150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defRPr>
            </a:lvl2pPr>
            <a:lvl3pPr marL="914400" indent="0">
              <a:buNone/>
              <a:defRPr spc="-150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defRPr>
            </a:lvl3pPr>
            <a:lvl4pPr marL="1371600" indent="0">
              <a:buNone/>
              <a:defRPr spc="-150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defRPr>
            </a:lvl4pPr>
            <a:lvl5pPr marL="1828800" indent="0">
              <a:buNone/>
              <a:defRPr spc="-150">
                <a:solidFill>
                  <a:schemeClr val="bg1"/>
                </a:solidFill>
                <a:latin typeface="MS PMincho" panose="02020600040205080304" pitchFamily="18" charset="-128"/>
                <a:ea typeface="MS PMincho" panose="02020600040205080304" pitchFamily="18" charset="-128"/>
              </a:defRPr>
            </a:lvl5pPr>
          </a:lstStyle>
          <a:p>
            <a:pPr lvl="0"/>
            <a:r>
              <a:rPr lang="en-US" dirty="0"/>
              <a:t>Add title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6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title, Picture,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2084" y="890015"/>
            <a:ext cx="3091684" cy="1938529"/>
          </a:xfrm>
        </p:spPr>
        <p:txBody>
          <a:bodyPr lIns="0" tIns="0" rIns="0" bIns="0" anchor="b"/>
          <a:lstStyle>
            <a:lvl1pPr algn="l">
              <a:lnSpc>
                <a:spcPct val="75000"/>
              </a:lnSpc>
              <a:defRPr sz="4800" b="0" i="0" cap="all" spc="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20826" y="1"/>
            <a:ext cx="4785234" cy="6858000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1F475-EF10-D813-0860-75BE8B40BFC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36835" y="3429000"/>
            <a:ext cx="3439596" cy="434975"/>
          </a:xfrm>
        </p:spPr>
        <p:txBody>
          <a:bodyPr lIns="0" rIns="0"/>
          <a:lstStyle>
            <a:lvl1pPr marL="0" indent="0">
              <a:buNone/>
              <a:defRPr sz="14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 cap="all" baseline="0">
                <a:solidFill>
                  <a:schemeClr val="bg1"/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bg1"/>
                </a:solidFill>
              </a:defRPr>
            </a:lvl3pPr>
            <a:lvl4pPr marL="1371600" indent="0">
              <a:buNone/>
              <a:defRPr sz="1400" cap="all" baseline="0">
                <a:solidFill>
                  <a:schemeClr val="bg1"/>
                </a:solidFill>
              </a:defRPr>
            </a:lvl4pPr>
            <a:lvl5pPr marL="1828800" indent="0">
              <a:buNone/>
              <a:defRPr sz="140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36834" y="4083247"/>
            <a:ext cx="3439598" cy="2040209"/>
          </a:xfrm>
        </p:spPr>
        <p:txBody>
          <a:bodyPr lIns="0" tIns="0" rIns="0" bIns="0"/>
          <a:lstStyle>
            <a:lvl1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8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1" descr="picture placeholder">
            <a:extLst>
              <a:ext uri="{FF2B5EF4-FFF2-40B4-BE49-F238E27FC236}">
                <a16:creationId xmlns:a16="http://schemas.microsoft.com/office/drawing/2014/main" id="{C74EC289-9E3B-2A85-FFCE-107B0E3B585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9581" y="2160494"/>
            <a:ext cx="6058564" cy="4697507"/>
          </a:xfrm>
        </p:spPr>
        <p:txBody>
          <a:bodyPr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  <a:ea typeface="Dotum" panose="020B0600000101010101" pitchFamily="34" charset="-12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C91152F-5BDA-D61B-1CCF-A86EFB6F5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6150" y="596200"/>
            <a:ext cx="4758948" cy="1938529"/>
          </a:xfrm>
        </p:spPr>
        <p:txBody>
          <a:bodyPr lIns="0" tIns="0" rIns="0" bIns="0" anchor="b"/>
          <a:lstStyle>
            <a:lvl1pPr algn="l">
              <a:lnSpc>
                <a:spcPct val="75000"/>
              </a:lnSpc>
              <a:defRPr sz="4800" b="0" i="0" spc="0" baseline="0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r>
              <a:rPr lang="en-US" dirty="0"/>
              <a:t>Add 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522E8A7-C256-4D0D-38F5-744CC21A3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613628" y="335197"/>
            <a:ext cx="89941" cy="314793"/>
            <a:chOff x="5538866" y="1851285"/>
            <a:chExt cx="89941" cy="314793"/>
          </a:xfrm>
          <a:solidFill>
            <a:schemeClr val="bg1"/>
          </a:solidFill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194A7E3-B379-7E79-0952-AF4C6A614000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16CD3AC-CC76-8555-8E6F-C480301CF8B9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4A05F7-5B34-541E-2738-B83DA06E5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658599" y="890016"/>
            <a:ext cx="0" cy="51705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BB1C6E-F2CD-1DED-4142-D52223351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0436" y="6223933"/>
            <a:ext cx="89941" cy="314793"/>
            <a:chOff x="5538866" y="1851285"/>
            <a:chExt cx="89941" cy="314793"/>
          </a:xfrm>
          <a:noFill/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C2674DE-70B7-1DB1-C9EA-ECDEDE00980F}"/>
                </a:ext>
              </a:extLst>
            </p:cNvPr>
            <p:cNvSpPr/>
            <p:nvPr userDrawn="1"/>
          </p:nvSpPr>
          <p:spPr>
            <a:xfrm>
              <a:off x="5538866" y="1851285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F3A17F-5078-CA09-1C2A-A278DF540EB2}"/>
                </a:ext>
              </a:extLst>
            </p:cNvPr>
            <p:cNvSpPr/>
            <p:nvPr userDrawn="1"/>
          </p:nvSpPr>
          <p:spPr>
            <a:xfrm>
              <a:off x="5538866" y="2076137"/>
              <a:ext cx="89941" cy="89941"/>
            </a:xfrm>
            <a:prstGeom prst="ellips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3A4E705D-525A-81AA-338A-E8C4405F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>
            <a:lvl1pPr algn="ctr">
              <a:defRPr cap="all" baseline="0">
                <a:solidFill>
                  <a:schemeClr val="bg1"/>
                </a:solidFill>
                <a:latin typeface="+mn-lt"/>
                <a:ea typeface="Dotum" panose="020B0600000101010101" pitchFamily="34" charset="-127"/>
                <a:cs typeface="Mangal" panose="02040503050203030202" pitchFamily="18" charset="0"/>
              </a:defRPr>
            </a:lvl1pPr>
          </a:lstStyle>
          <a:p>
            <a:r>
              <a:rPr lang="en-US" dirty="0"/>
              <a:t>Click to add Footer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EBEAF734-7706-B3C3-A222-4374E6E420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04041" y="900724"/>
            <a:ext cx="3439597" cy="2392155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BABDA1A4-3206-A325-2576-C4DB8737BB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075745" y="3292881"/>
            <a:ext cx="2967893" cy="2238343"/>
          </a:xfrm>
        </p:spPr>
        <p:txBody>
          <a:bodyPr lIns="0" tIns="0" rIns="0" bIns="0"/>
          <a:lstStyle>
            <a:lvl1pPr marL="2857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1pPr>
            <a:lvl2pPr marL="7429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1200150" indent="-2857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5430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2000250" indent="-171450">
              <a:buClr>
                <a:schemeClr val="bg1"/>
              </a:buClr>
              <a:buFont typeface="Courier New" panose="02070309020205020404" pitchFamily="49" charset="0"/>
              <a:buChar char="o"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7E41109A-8BEA-FEB0-7ED8-F6C1DB5D4BF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04041" y="5703628"/>
            <a:ext cx="3523517" cy="355422"/>
          </a:xfrm>
        </p:spPr>
        <p:txBody>
          <a:bodyPr lIns="0" tIns="0" rIns="0" bIns="0"/>
          <a:lstStyle>
            <a:lvl1pPr marL="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j-lt"/>
                <a:cs typeface="Mangal" panose="02040503050203030202" pitchFamily="18" charset="0"/>
              </a:defRPr>
            </a:lvl1pPr>
            <a:lvl2pPr marL="4572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2pPr>
            <a:lvl3pPr marL="9144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3pPr>
            <a:lvl4pPr marL="13716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4pPr>
            <a:lvl5pPr marL="1828800" indent="0">
              <a:buClr>
                <a:schemeClr val="bg1"/>
              </a:buClr>
              <a:buFont typeface="Courier New" panose="02070309020205020404" pitchFamily="49" charset="0"/>
              <a:buNone/>
              <a:defRPr sz="1400" b="0" i="0">
                <a:solidFill>
                  <a:schemeClr val="bg1"/>
                </a:solidFill>
                <a:latin typeface="+mn-lt"/>
                <a:cs typeface="Mangal" panose="02040503050203030202" pitchFamily="18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1792EFA-4352-DAB4-158E-53F26C8A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8350" y="6243403"/>
            <a:ext cx="720499" cy="279400"/>
          </a:xfrm>
        </p:spPr>
        <p:txBody>
          <a:bodyPr/>
          <a:lstStyle>
            <a:lvl1pPr algn="ctr">
              <a:defRPr sz="2800" b="1" i="1">
                <a:solidFill>
                  <a:schemeClr val="bg1"/>
                </a:solidFill>
                <a:latin typeface="+mj-lt"/>
                <a:ea typeface="MS PMincho" panose="02020600040205080304" pitchFamily="18" charset="-128"/>
                <a:cs typeface="Mangal" panose="02040503050203030202" pitchFamily="18" charset="0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5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7865" y="2565736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DIGITAL TIME CAPSULE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2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8" r:id="rId1"/>
    <p:sldLayoutId id="2147484209" r:id="rId2"/>
    <p:sldLayoutId id="2147484210" r:id="rId3"/>
    <p:sldLayoutId id="2147484211" r:id="rId4"/>
    <p:sldLayoutId id="2147484212" r:id="rId5"/>
    <p:sldLayoutId id="2147484200" r:id="rId6"/>
    <p:sldLayoutId id="2147484213" r:id="rId7"/>
    <p:sldLayoutId id="2147484214" r:id="rId8"/>
    <p:sldLayoutId id="2147484215" r:id="rId9"/>
    <p:sldLayoutId id="2147484216" r:id="rId10"/>
    <p:sldLayoutId id="2147484217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all" baseline="0">
          <a:ln w="3175" cmpd="sng"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100" kern="1200" cap="none">
          <a:solidFill>
            <a:schemeClr val="bg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reativecommons.org/licenses/by-nc/3.0/" TargetMode="External"/><Relationship Id="rId3" Type="http://schemas.openxmlformats.org/officeDocument/2006/relationships/hyperlink" Target="https://tec.andersonsg.com.br/produto/criando-sites-com-html5-e-css3/" TargetMode="External"/><Relationship Id="rId7" Type="http://schemas.openxmlformats.org/officeDocument/2006/relationships/hyperlink" Target="https://andrejgajdos.com/react-class-components-vs-functional-components-with-hooks/react-classes-vs-hooks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hyperlink" Target="https://commons.wikimedia.org/wiki/File:JavaScript-logo.png" TargetMode="External"/><Relationship Id="rId4" Type="http://schemas.openxmlformats.org/officeDocument/2006/relationships/image" Target="../media/image5.png"/><Relationship Id="rId9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defined.com/2018/01/how-to-fix-eperm-4048-error-for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s/javascript-js-logo-c%C3%B3digo-fuente-736400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FC7B-7008-CF79-CA61-501AE40E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737" y="1255546"/>
            <a:ext cx="6162450" cy="1946607"/>
          </a:xfrm>
        </p:spPr>
        <p:txBody>
          <a:bodyPr/>
          <a:lstStyle/>
          <a:p>
            <a:r>
              <a:rPr lang="en-US" dirty="0"/>
              <a:t>Full stack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24F4B-7E15-DA94-0B72-B30AB9BC4C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19576" y="2247898"/>
            <a:ext cx="7134225" cy="2423059"/>
          </a:xfrm>
        </p:spPr>
        <p:txBody>
          <a:bodyPr/>
          <a:lstStyle/>
          <a:p>
            <a:r>
              <a:rPr lang="en-US" dirty="0"/>
              <a:t>Web development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C9233-DE4C-C574-F235-B08205E3D8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52614" y="5010341"/>
            <a:ext cx="9501187" cy="1139447"/>
          </a:xfrm>
        </p:spPr>
        <p:txBody>
          <a:bodyPr/>
          <a:lstStyle/>
          <a:p>
            <a:r>
              <a:rPr lang="en-US" dirty="0"/>
              <a:t>Name : Hemant Singh </a:t>
            </a:r>
          </a:p>
          <a:p>
            <a:r>
              <a:rPr lang="en-US" dirty="0"/>
              <a:t>University roll no. 2300290100122</a:t>
            </a:r>
          </a:p>
          <a:p>
            <a:r>
              <a:rPr lang="en-US" dirty="0" err="1"/>
              <a:t>Cse</a:t>
            </a:r>
            <a:r>
              <a:rPr lang="en-US" dirty="0"/>
              <a:t> 3_c 23-27 batch</a:t>
            </a:r>
          </a:p>
          <a:p>
            <a:r>
              <a:rPr lang="en-US" dirty="0"/>
              <a:t>Presentation for </a:t>
            </a:r>
            <a:r>
              <a:rPr lang="en-US" dirty="0" err="1"/>
              <a:t>mlsa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39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372337-7561-0F11-29D8-2C27F370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032" y="608075"/>
            <a:ext cx="10061455" cy="644653"/>
          </a:xfrm>
        </p:spPr>
        <p:txBody>
          <a:bodyPr/>
          <a:lstStyle/>
          <a:p>
            <a:r>
              <a:rPr lang="en-US" dirty="0"/>
              <a:t>The goats of frontend web :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AF950D-95AC-BCCD-F15C-0AFA3B568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/>
          <a:p>
            <a:r>
              <a:rPr lang="en-US" dirty="0"/>
              <a:t>Tech, I used</a:t>
            </a:r>
          </a:p>
        </p:txBody>
      </p:sp>
      <p:pic>
        <p:nvPicPr>
          <p:cNvPr id="11" name="Picture Placeholder 7">
            <a:extLst>
              <a:ext uri="{FF2B5EF4-FFF2-40B4-BE49-F238E27FC236}">
                <a16:creationId xmlns:a16="http://schemas.microsoft.com/office/drawing/2014/main" id="{E7244079-227C-9C8A-D4FF-85E136B662F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93168" y="1481328"/>
            <a:ext cx="2939694" cy="322783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F68464-0856-A5FB-4796-92CE4E73C2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20827" y="5138927"/>
            <a:ext cx="2939689" cy="921596"/>
          </a:xfrm>
        </p:spPr>
        <p:txBody>
          <a:bodyPr/>
          <a:lstStyle/>
          <a:p>
            <a:r>
              <a:rPr lang="en-US" dirty="0"/>
              <a:t>HTML structures online content, while CSS styles it—together they create visually engaging and organized web pages.</a:t>
            </a:r>
          </a:p>
        </p:txBody>
      </p:sp>
      <p:pic>
        <p:nvPicPr>
          <p:cNvPr id="12" name="Picture Placeholder 7">
            <a:extLst>
              <a:ext uri="{FF2B5EF4-FFF2-40B4-BE49-F238E27FC236}">
                <a16:creationId xmlns:a16="http://schemas.microsoft.com/office/drawing/2014/main" id="{694B1962-1F78-2AD5-AAE3-2137FC16730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4837" t="14536" r="-404" b="301"/>
          <a:stretch/>
        </p:blipFill>
        <p:spPr>
          <a:xfrm>
            <a:off x="4718520" y="1481328"/>
            <a:ext cx="2925865" cy="322783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867B5A8-6EBD-9D43-F1F7-182A7BAAE65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90864" y="5138927"/>
            <a:ext cx="2939689" cy="921596"/>
          </a:xfrm>
        </p:spPr>
        <p:txBody>
          <a:bodyPr/>
          <a:lstStyle/>
          <a:p>
            <a:r>
              <a:rPr lang="en-US" dirty="0"/>
              <a:t>JavaScript adds interactivity to websites, enabling dynamic content, animations, and user-driven actions for an engaging experience.</a:t>
            </a:r>
          </a:p>
        </p:txBody>
      </p:sp>
      <p:pic>
        <p:nvPicPr>
          <p:cNvPr id="13" name="Picture Placeholder 7">
            <a:extLst>
              <a:ext uri="{FF2B5EF4-FFF2-40B4-BE49-F238E27FC236}">
                <a16:creationId xmlns:a16="http://schemas.microsoft.com/office/drawing/2014/main" id="{58FB7552-AD60-FC07-90E9-9B7314C8FFA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19901" r="19901"/>
          <a:stretch/>
        </p:blipFill>
        <p:spPr>
          <a:xfrm>
            <a:off x="8188558" y="1481328"/>
            <a:ext cx="2939694" cy="3227832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8CFBD4-BAE5-B412-C107-6425DB2F26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88559" y="5138927"/>
            <a:ext cx="2939689" cy="921596"/>
          </a:xfrm>
        </p:spPr>
        <p:txBody>
          <a:bodyPr/>
          <a:lstStyle/>
          <a:p>
            <a:r>
              <a:rPr lang="en-US" dirty="0"/>
              <a:t>React is a JavaScript library for building dynamic, fast, and interactive user interfaces in web applications.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0112E-1D27-BA1A-CB08-15837C771845}"/>
              </a:ext>
            </a:extLst>
          </p:cNvPr>
          <p:cNvSpPr txBox="1"/>
          <p:nvPr/>
        </p:nvSpPr>
        <p:spPr>
          <a:xfrm>
            <a:off x="1220826" y="4709160"/>
            <a:ext cx="293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tec.andersonsg.com.br/produto/criando-sites-com-html5-e-css3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8" tooltip="https://creativecommons.org/licenses/by-nc/3.0/"/>
              </a:rPr>
              <a:t>CC BY-NC</a:t>
            </a:r>
            <a:endParaRPr lang="en-IN" sz="9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00655E-0A90-26FC-5BA2-28F702D89248}"/>
              </a:ext>
            </a:extLst>
          </p:cNvPr>
          <p:cNvSpPr txBox="1"/>
          <p:nvPr/>
        </p:nvSpPr>
        <p:spPr>
          <a:xfrm>
            <a:off x="4690863" y="4709160"/>
            <a:ext cx="293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5" tooltip="https://commons.wikimedia.org/wiki/File:JavaScript-logo.png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9" tooltip="https://creativecommons.org/licenses/by-sa/3.0/"/>
              </a:rPr>
              <a:t>CC BY-SA</a:t>
            </a:r>
            <a:endParaRPr lang="en-IN" sz="9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77A7BD-B6C8-C335-D786-53102A37C484}"/>
              </a:ext>
            </a:extLst>
          </p:cNvPr>
          <p:cNvSpPr txBox="1"/>
          <p:nvPr/>
        </p:nvSpPr>
        <p:spPr>
          <a:xfrm>
            <a:off x="8188558" y="4709160"/>
            <a:ext cx="293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7" tooltip="https://andrejgajdos.com/react-class-components-vs-functional-components-with-hooks/react-classes-vs-hooks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8" tooltip="https://creativecommons.org/licenses/by-nc/3.0/"/>
              </a:rPr>
              <a:t>CC BY-NC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2150140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8A19C7-2D84-854E-E6D1-A6E7DC27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96" y="649990"/>
            <a:ext cx="10126933" cy="425138"/>
          </a:xfrm>
        </p:spPr>
        <p:txBody>
          <a:bodyPr/>
          <a:lstStyle/>
          <a:p>
            <a:r>
              <a:rPr lang="en-US" dirty="0"/>
              <a:t>React app : to do list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67371D-F97C-8E07-B902-341C0EA01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/>
          <a:p>
            <a:r>
              <a:rPr lang="en-US" dirty="0"/>
              <a:t>Intermediate project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C5BA95-6E9F-9532-E2AF-DB181B757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196" y="1318484"/>
            <a:ext cx="10579238" cy="474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3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F5E16D3-4028-AA0C-A7D9-8AB40A05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2084" y="890015"/>
            <a:ext cx="4033516" cy="1938529"/>
          </a:xfrm>
        </p:spPr>
        <p:txBody>
          <a:bodyPr/>
          <a:lstStyle/>
          <a:p>
            <a:r>
              <a:rPr lang="en-US" dirty="0"/>
              <a:t>React application</a:t>
            </a:r>
            <a:br>
              <a:rPr lang="en-US" dirty="0"/>
            </a:br>
            <a:r>
              <a:rPr lang="en-US" dirty="0"/>
              <a:t>to-do list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79044-2F18-3B35-893C-0B36C71E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/>
          <a:p>
            <a:r>
              <a:rPr lang="en-US" dirty="0"/>
              <a:t>Features added</a:t>
            </a: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48CFDE13-56C4-ACF3-502E-B4820DCC5B7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164" t="472" r="2300" b="-2893"/>
          <a:stretch/>
        </p:blipFill>
        <p:spPr>
          <a:xfrm>
            <a:off x="1047750" y="1304925"/>
            <a:ext cx="4362449" cy="4114799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CEA95D66-07D4-B718-7442-747FF09438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198" y="2828545"/>
            <a:ext cx="5007152" cy="3241122"/>
          </a:xfrm>
        </p:spPr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🌟 Excited to share my recent project in React! Today, I built a To-Do List application, adding some cool features to enhance functionality and user experience:</a:t>
            </a:r>
            <a:br>
              <a:rPr lang="en-US" b="0" i="0" dirty="0">
                <a:effectLst/>
                <a:latin typeface="-apple-system"/>
              </a:rPr>
            </a:br>
            <a:r>
              <a:rPr lang="en-US" b="0" i="0" dirty="0">
                <a:effectLst/>
                <a:latin typeface="-apple-system"/>
              </a:rPr>
              <a:t>👉 Priority-Based Tasks: You can now assign priority levels to each task.</a:t>
            </a:r>
            <a:br>
              <a:rPr lang="en-US" b="0" i="0" dirty="0">
                <a:effectLst/>
                <a:latin typeface="-apple-system"/>
              </a:rPr>
            </a:br>
            <a:r>
              <a:rPr lang="en-US" b="0" i="0" dirty="0">
                <a:effectLst/>
                <a:latin typeface="-apple-system"/>
              </a:rPr>
              <a:t>👉 Priority Filter: Easily filter tasks by their priority level for quick access.</a:t>
            </a:r>
            <a:br>
              <a:rPr lang="en-US" b="0" i="0" dirty="0">
                <a:effectLst/>
                <a:latin typeface="-apple-system"/>
              </a:rPr>
            </a:br>
            <a:r>
              <a:rPr lang="en-US" b="0" i="0" dirty="0">
                <a:effectLst/>
                <a:latin typeface="-apple-system"/>
              </a:rPr>
              <a:t>👉 Custom Backgrounds: Different backgrounds for each priority level make tasks more distinguishable. </a:t>
            </a:r>
            <a:br>
              <a:rPr lang="en-US" b="0" i="0" dirty="0">
                <a:effectLst/>
                <a:latin typeface="-apple-system"/>
              </a:rPr>
            </a:br>
            <a:r>
              <a:rPr lang="en-US" b="0" i="0" dirty="0">
                <a:effectLst/>
                <a:latin typeface="-apple-system"/>
              </a:rPr>
              <a:t>👉 Task Counter: Keep track of the total number of tasks at a glance.</a:t>
            </a:r>
            <a:br>
              <a:rPr lang="en-US" b="0" i="0" dirty="0">
                <a:effectLst/>
                <a:latin typeface="-apple-system"/>
              </a:rPr>
            </a:br>
            <a:r>
              <a:rPr lang="en-US" b="0" i="0" dirty="0">
                <a:effectLst/>
                <a:latin typeface="-apple-system"/>
              </a:rPr>
              <a:t>👉 Task Management: Edit, remove individual tasks, or clear all tasks in a single click.</a:t>
            </a:r>
            <a:br>
              <a:rPr lang="en-US" b="0" i="0" dirty="0">
                <a:effectLst/>
                <a:latin typeface="-apple-system"/>
              </a:rPr>
            </a:br>
            <a:r>
              <a:rPr lang="en-US" b="0" i="0" dirty="0">
                <a:effectLst/>
                <a:latin typeface="-apple-system"/>
              </a:rPr>
              <a:t>👉 Search Functionality: Quickly find tasks using the search option.</a:t>
            </a:r>
            <a:br>
              <a:rPr lang="en-US" b="0" i="0" dirty="0">
                <a:effectLst/>
                <a:latin typeface="-apple-system"/>
              </a:rPr>
            </a:br>
            <a:r>
              <a:rPr lang="en-US" b="0" i="0" dirty="0">
                <a:effectLst/>
                <a:latin typeface="-apple-system"/>
              </a:rPr>
              <a:t>Loving the journey of learning React and bringing ideas to life! 🚀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DBA7D6-DA4C-B8E7-D350-D3953C95E753}"/>
              </a:ext>
            </a:extLst>
          </p:cNvPr>
          <p:cNvSpPr txBox="1"/>
          <p:nvPr/>
        </p:nvSpPr>
        <p:spPr>
          <a:xfrm>
            <a:off x="1220826" y="6858001"/>
            <a:ext cx="47852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codingdefined.com/2018/01/how-to-fix-eperm-4048-error-for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75345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33108-C68B-7279-84C5-F8B821610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9F1BCF-5CB4-2FF6-22CC-5BD6862C8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196" y="649989"/>
            <a:ext cx="5012804" cy="1693161"/>
          </a:xfrm>
        </p:spPr>
        <p:txBody>
          <a:bodyPr/>
          <a:lstStyle/>
          <a:p>
            <a:r>
              <a:rPr lang="en-US" dirty="0"/>
              <a:t>Vanilla JavaScript :</a:t>
            </a:r>
            <a:br>
              <a:rPr lang="en-US" dirty="0"/>
            </a:br>
            <a:r>
              <a:rPr lang="en-US" dirty="0"/>
              <a:t>calculator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415281-547B-06D9-2847-10B84D7C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/>
          <a:p>
            <a:r>
              <a:rPr lang="en-US" dirty="0"/>
              <a:t>Easy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53884-69EC-7129-C210-C18B02333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550" y="649988"/>
            <a:ext cx="4572000" cy="541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9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6FAEB-10AB-79B9-CF8E-64CF3A467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C5F99C7-E80F-938B-8285-198B2909C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9709" y="709040"/>
            <a:ext cx="4033516" cy="1938529"/>
          </a:xfrm>
        </p:spPr>
        <p:txBody>
          <a:bodyPr/>
          <a:lstStyle/>
          <a:p>
            <a:r>
              <a:rPr lang="en-US" dirty="0"/>
              <a:t>Vanilla JavaScript :</a:t>
            </a:r>
            <a:br>
              <a:rPr lang="en-US" dirty="0"/>
            </a:br>
            <a:r>
              <a:rPr lang="en-US" dirty="0"/>
              <a:t>calculator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F10BB-DB66-1E83-1B0E-5CD80985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2009849" y="3308393"/>
            <a:ext cx="5170509" cy="333752"/>
          </a:xfrm>
        </p:spPr>
        <p:txBody>
          <a:bodyPr/>
          <a:lstStyle/>
          <a:p>
            <a:r>
              <a:rPr lang="en-US" dirty="0"/>
              <a:t>Features added</a:t>
            </a:r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4B305D0C-96FF-1AAE-7328-3D73A6D23403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838" b="2838"/>
          <a:stretch/>
        </p:blipFill>
        <p:spPr>
          <a:xfrm>
            <a:off x="1047750" y="1304925"/>
            <a:ext cx="4362449" cy="4114799"/>
          </a:xfrm>
        </p:spPr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ED1B4AD-3263-3A87-2B29-AE39A5FB8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198" y="3600449"/>
            <a:ext cx="5007152" cy="1819275"/>
          </a:xfrm>
        </p:spPr>
        <p:txBody>
          <a:bodyPr/>
          <a:lstStyle/>
          <a:p>
            <a:r>
              <a:rPr lang="en-US" dirty="0"/>
              <a:t>🌟 Excited to share my recent project! I built a simple </a:t>
            </a:r>
            <a:r>
              <a:rPr lang="en-US" b="1" dirty="0"/>
              <a:t>Calculator</a:t>
            </a:r>
            <a:r>
              <a:rPr lang="en-US" dirty="0"/>
              <a:t> using HTML, CSS, and Vanilla JavaScript, styled with the </a:t>
            </a:r>
            <a:r>
              <a:rPr lang="en-US" b="1" dirty="0"/>
              <a:t>Dracula theme</a:t>
            </a:r>
            <a:r>
              <a:rPr lang="en-US" dirty="0"/>
              <a:t>. This project helped me dive deeper into core web development concepts and UI design. Loving the journey of learning and bringing ideas to life! 🚀</a:t>
            </a:r>
          </a:p>
        </p:txBody>
      </p:sp>
    </p:spTree>
    <p:extLst>
      <p:ext uri="{BB962C8B-B14F-4D97-AF65-F5344CB8AC3E}">
        <p14:creationId xmlns:p14="http://schemas.microsoft.com/office/powerpoint/2010/main" val="1986926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TM66931312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FF0000"/>
      </a:accent1>
      <a:accent2>
        <a:srgbClr val="F5EFE7"/>
      </a:accent2>
      <a:accent3>
        <a:srgbClr val="7B49E1"/>
      </a:accent3>
      <a:accent4>
        <a:srgbClr val="9AD7C7"/>
      </a:accent4>
      <a:accent5>
        <a:srgbClr val="237BFB"/>
      </a:accent5>
      <a:accent6>
        <a:srgbClr val="E9D7E7"/>
      </a:accent6>
      <a:hlink>
        <a:srgbClr val="FFFF00"/>
      </a:hlink>
      <a:folHlink>
        <a:srgbClr val="6BF0CD"/>
      </a:folHlink>
    </a:clrScheme>
    <a:fontScheme name="Custom 60">
      <a:majorFont>
        <a:latin typeface="MS PMincho"/>
        <a:ea typeface=""/>
        <a:cs typeface=""/>
      </a:majorFont>
      <a:minorFont>
        <a:latin typeface="Mangal"/>
        <a:ea typeface=""/>
        <a:cs typeface="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931312_Win32_SL_V3" id="{95AE7881-AB7F-4307-BAFF-D002B22B1082}" vid="{F008C54E-045F-456B-B872-F8E3CAF310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8E5EEF-D939-4E9B-B588-5A9B9A07F3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8AA7B-8093-4312-9C92-093E87B9931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81D4CC6-3580-4AFF-ADAD-40005A217EE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Digital time capsule</Template>
  <TotalTime>66</TotalTime>
  <Words>357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MS PMincho</vt:lpstr>
      <vt:lpstr>-apple-system</vt:lpstr>
      <vt:lpstr>Arial</vt:lpstr>
      <vt:lpstr>Calibri</vt:lpstr>
      <vt:lpstr>Courier New</vt:lpstr>
      <vt:lpstr>Mangal</vt:lpstr>
      <vt:lpstr>Custom</vt:lpstr>
      <vt:lpstr>Full stack </vt:lpstr>
      <vt:lpstr>The goats of frontend web :</vt:lpstr>
      <vt:lpstr>React app : to do list</vt:lpstr>
      <vt:lpstr>React application to-do list</vt:lpstr>
      <vt:lpstr>Vanilla JavaScript : calculator</vt:lpstr>
      <vt:lpstr>Vanilla JavaScript : calculator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Hemant Singh</dc:creator>
  <cp:lastModifiedBy>Hemant Singh</cp:lastModifiedBy>
  <cp:revision>2</cp:revision>
  <dcterms:created xsi:type="dcterms:W3CDTF">2024-10-26T16:42:56Z</dcterms:created>
  <dcterms:modified xsi:type="dcterms:W3CDTF">2024-10-26T17:49:37Z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