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5417-166A-4C94-A2D9-517485EA1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AD364-E580-40F7-932B-8A96C08C4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C4DC3-9123-447E-9928-A2D53590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8E8-A877-4932-A9C3-B900F059F46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B74B6-81FA-4E5B-83BD-94D0E3E5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ACF65-5A78-4042-B76F-6DF63487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58DD-BB2D-40B7-9F8C-16F307DE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5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BDF6-F68D-4BED-8DF1-E343B33B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9BDD8-2513-4641-A0EB-6643ACB96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C6CB4-7206-44DA-8620-35B31917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8E8-A877-4932-A9C3-B900F059F46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34FEB-E09C-45E5-8192-225D0B54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9AA5C-85B0-4FBB-877E-B182561C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58DD-BB2D-40B7-9F8C-16F307DE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1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F617E-637F-4152-AB31-93B99A192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B4C04-B291-43F0-A754-48CEB5DE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F2706-3212-4224-87AE-26EC6108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8E8-A877-4932-A9C3-B900F059F46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E1B40-605D-48D8-AC60-363C229A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5461B-74C1-4750-918F-57F84F67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58DD-BB2D-40B7-9F8C-16F307DE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F4FA-CDC8-4803-B59D-AEF6C605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E726-277D-4B81-8620-3A5ABB89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CE90-EC22-4810-95EE-CA85C8CD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8E8-A877-4932-A9C3-B900F059F46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8804-C8B8-42AC-B4E2-7268FB6C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DB3A1-150F-427F-A11C-A12794CE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58DD-BB2D-40B7-9F8C-16F307DE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9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B930-EFDC-43E9-AA69-4FA5B144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1CFBE-84BF-4859-B39F-E942225D7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33ADC-BBD3-48B3-A8EF-99BE5E15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8E8-A877-4932-A9C3-B900F059F46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8A325-725D-4088-8F4C-4DD32367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BB59A-6F8A-4180-BBA8-2E2ED3C7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58DD-BB2D-40B7-9F8C-16F307DE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61F0-FEF2-4EE5-AF67-7C1DAF35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457B-9D7D-436F-ADFD-53FC7C012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667B5-C47E-4197-8D02-DF2BC55AD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5C9CD-E8B8-41EF-8BD5-15F7FCC1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8E8-A877-4932-A9C3-B900F059F46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C40B5-5B4A-4574-A5F9-467CF881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8A3D4-19DA-4606-AAD1-39118BAB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58DD-BB2D-40B7-9F8C-16F307DE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5219-ACD9-489D-A584-3EFA3ED9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43E6F-0E78-4D81-92A2-433B05113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70670-B670-411F-A7AA-0375781A2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D86A6-F394-4396-9788-33DEB49FE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3AFAB-38C8-4097-8C18-2EF742308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8ED36-7A37-4040-9CBE-BA6F5CC0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8E8-A877-4932-A9C3-B900F059F46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E6400-9839-470C-B5DB-15BE9A94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22D12-6C80-4868-B054-A3B671AE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58DD-BB2D-40B7-9F8C-16F307DE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7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0E6D-673A-4607-A5A4-27B2A026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8E0E9-1ACE-422C-AD21-D9AEB6CC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8E8-A877-4932-A9C3-B900F059F46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6D949-C4FB-48B6-B083-DFDFB89B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42876-5A5C-4025-86E3-7FEE7824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58DD-BB2D-40B7-9F8C-16F307DE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7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AF26D-1703-4015-A9B9-6F392B78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8E8-A877-4932-A9C3-B900F059F46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86E19-D368-4BF8-97FB-FF34E97C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2AE20-9721-4007-82C2-E9964F79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58DD-BB2D-40B7-9F8C-16F307DE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6981-E0C2-40F0-9FB5-672579E0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C6F60-1926-4A40-A684-15375D01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ADD6E-914A-4647-BD22-6295BFFAD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13D0C-3D83-4BAE-A4F8-8F265F60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8E8-A877-4932-A9C3-B900F059F46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88E03-73B4-4C69-81EB-87F703CC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090A4-37CE-4356-92AC-E2319DAB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58DD-BB2D-40B7-9F8C-16F307DE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5A30-7F00-4910-8CC1-790D54E0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545DF-8B1C-4317-8126-63F169EBC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CF069-9039-423E-9B28-7894F7A82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6A985-2A60-4980-A662-4AA11F90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B8E8-A877-4932-A9C3-B900F059F46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D6F37-C524-47E7-AA10-C3F1BA76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46D27-4967-4C5A-8156-2E623074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58DD-BB2D-40B7-9F8C-16F307DE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0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721FA-DAF4-4A3E-8D21-85443B9C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CF409-2B96-40DC-AF57-8A064D6B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4E8C8-72BE-4AD9-A4D8-BCBB50246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EB8E8-A877-4932-A9C3-B900F059F46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AE739-5ADE-4203-B685-AB4CEAD04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95C8C-7C88-494C-9261-2DA3C1DC7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58DD-BB2D-40B7-9F8C-16F307DE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145562-FEE8-44E2-B12F-C54ABBD14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874" y="327265"/>
            <a:ext cx="1681362" cy="970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65AB0A-0854-46FB-B8B9-15B8FD2B8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03" y="314506"/>
            <a:ext cx="1525935" cy="938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2D7C2D-D357-4E95-8251-CA22CA12E4C3}"/>
              </a:ext>
            </a:extLst>
          </p:cNvPr>
          <p:cNvSpPr txBox="1"/>
          <p:nvPr/>
        </p:nvSpPr>
        <p:spPr>
          <a:xfrm flipH="1">
            <a:off x="4371521" y="1234636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B739C-84C1-4721-A9D0-BB5AAC0C663F}"/>
              </a:ext>
            </a:extLst>
          </p:cNvPr>
          <p:cNvSpPr txBox="1"/>
          <p:nvPr/>
        </p:nvSpPr>
        <p:spPr>
          <a:xfrm>
            <a:off x="6195668" y="1223075"/>
            <a:ext cx="313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app(Android or IOS)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E7116D4B-D9D9-4BDA-9563-9F8D78488F63}"/>
              </a:ext>
            </a:extLst>
          </p:cNvPr>
          <p:cNvSpPr/>
          <p:nvPr/>
        </p:nvSpPr>
        <p:spPr>
          <a:xfrm>
            <a:off x="4928379" y="1488888"/>
            <a:ext cx="249840" cy="664066"/>
          </a:xfrm>
          <a:prstGeom prst="upDownArrow">
            <a:avLst>
              <a:gd name="adj1" fmla="val 57546"/>
              <a:gd name="adj2" fmla="val 50000"/>
            </a:avLst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A4F1549E-D85E-45DF-9737-4BBF5878AF23}"/>
              </a:ext>
            </a:extLst>
          </p:cNvPr>
          <p:cNvSpPr/>
          <p:nvPr/>
        </p:nvSpPr>
        <p:spPr>
          <a:xfrm>
            <a:off x="7366542" y="1540187"/>
            <a:ext cx="259204" cy="664064"/>
          </a:xfrm>
          <a:prstGeom prst="upDown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B39313-4012-4A86-9703-FFCE92DB6A34}"/>
              </a:ext>
            </a:extLst>
          </p:cNvPr>
          <p:cNvSpPr/>
          <p:nvPr/>
        </p:nvSpPr>
        <p:spPr>
          <a:xfrm>
            <a:off x="4313874" y="2152031"/>
            <a:ext cx="6364540" cy="751851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                               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B18100-63CB-4B57-B41C-D72C1FE08347}"/>
              </a:ext>
            </a:extLst>
          </p:cNvPr>
          <p:cNvSpPr/>
          <p:nvPr/>
        </p:nvSpPr>
        <p:spPr>
          <a:xfrm>
            <a:off x="4443933" y="2338496"/>
            <a:ext cx="1649691" cy="413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Real-Time User Model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2B5F5F7-2B92-4337-86C5-EEAF579F5C0A}"/>
              </a:ext>
            </a:extLst>
          </p:cNvPr>
          <p:cNvSpPr/>
          <p:nvPr/>
        </p:nvSpPr>
        <p:spPr>
          <a:xfrm>
            <a:off x="5115511" y="2824093"/>
            <a:ext cx="257700" cy="560131"/>
          </a:xfrm>
          <a:prstGeom prst="down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56CC57-6BB3-420D-A47C-557546E89ACA}"/>
              </a:ext>
            </a:extLst>
          </p:cNvPr>
          <p:cNvSpPr/>
          <p:nvPr/>
        </p:nvSpPr>
        <p:spPr>
          <a:xfrm>
            <a:off x="4313874" y="3399139"/>
            <a:ext cx="6364540" cy="725864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    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F7BEAA-566C-47A2-B424-0DDB09D6EB6D}"/>
              </a:ext>
            </a:extLst>
          </p:cNvPr>
          <p:cNvSpPr/>
          <p:nvPr/>
        </p:nvSpPr>
        <p:spPr>
          <a:xfrm>
            <a:off x="8877297" y="3460783"/>
            <a:ext cx="1652135" cy="6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 &amp; Dictionaries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BC87EF12-E6FF-40B8-BA84-A091B207EFED}"/>
              </a:ext>
            </a:extLst>
          </p:cNvPr>
          <p:cNvSpPr/>
          <p:nvPr/>
        </p:nvSpPr>
        <p:spPr>
          <a:xfrm>
            <a:off x="7424554" y="2931825"/>
            <a:ext cx="227133" cy="452399"/>
          </a:xfrm>
          <a:prstGeom prst="up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B7FC476-AAFF-4D8B-8165-400547571173}"/>
              </a:ext>
            </a:extLst>
          </p:cNvPr>
          <p:cNvSpPr/>
          <p:nvPr/>
        </p:nvSpPr>
        <p:spPr>
          <a:xfrm>
            <a:off x="10746557" y="3220369"/>
            <a:ext cx="1445443" cy="108340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Business-User interface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989E0020-A569-41C1-8737-C3E01BA6C500}"/>
              </a:ext>
            </a:extLst>
          </p:cNvPr>
          <p:cNvSpPr/>
          <p:nvPr/>
        </p:nvSpPr>
        <p:spPr>
          <a:xfrm>
            <a:off x="10520603" y="3713141"/>
            <a:ext cx="324499" cy="212784"/>
          </a:xfrm>
          <a:prstGeom prst="left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B8BA20-452E-4F22-8DF3-C26E22C18EB8}"/>
              </a:ext>
            </a:extLst>
          </p:cNvPr>
          <p:cNvSpPr/>
          <p:nvPr/>
        </p:nvSpPr>
        <p:spPr>
          <a:xfrm>
            <a:off x="4259310" y="4588946"/>
            <a:ext cx="6364540" cy="475004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F149D997-235F-4E15-91C3-282CBACC57B1}"/>
              </a:ext>
            </a:extLst>
          </p:cNvPr>
          <p:cNvSpPr/>
          <p:nvPr/>
        </p:nvSpPr>
        <p:spPr>
          <a:xfrm>
            <a:off x="7424554" y="4151746"/>
            <a:ext cx="234675" cy="429667"/>
          </a:xfrm>
          <a:prstGeom prst="up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74AE29-E0C3-4AAB-B4A8-BFDE21B99BF7}"/>
              </a:ext>
            </a:extLst>
          </p:cNvPr>
          <p:cNvSpPr/>
          <p:nvPr/>
        </p:nvSpPr>
        <p:spPr>
          <a:xfrm>
            <a:off x="4259311" y="5288437"/>
            <a:ext cx="6364539" cy="509048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Staging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2373DF0E-891A-43B3-89FF-7B55F3063C20}"/>
              </a:ext>
            </a:extLst>
          </p:cNvPr>
          <p:cNvSpPr/>
          <p:nvPr/>
        </p:nvSpPr>
        <p:spPr>
          <a:xfrm>
            <a:off x="7340602" y="5071484"/>
            <a:ext cx="311085" cy="254524"/>
          </a:xfrm>
          <a:prstGeom prst="up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F6AF-4360-40B3-80BB-01FAA865F7D2}"/>
              </a:ext>
            </a:extLst>
          </p:cNvPr>
          <p:cNvSpPr/>
          <p:nvPr/>
        </p:nvSpPr>
        <p:spPr>
          <a:xfrm>
            <a:off x="3787971" y="6021971"/>
            <a:ext cx="980387" cy="762992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catalog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0497E-61F7-4144-9818-B826BF3F4D7B}"/>
              </a:ext>
            </a:extLst>
          </p:cNvPr>
          <p:cNvSpPr/>
          <p:nvPr/>
        </p:nvSpPr>
        <p:spPr>
          <a:xfrm>
            <a:off x="4963229" y="6022107"/>
            <a:ext cx="1391924" cy="762855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 documents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B0BF79-95CD-430E-A9E2-997B6197D99B}"/>
              </a:ext>
            </a:extLst>
          </p:cNvPr>
          <p:cNvSpPr/>
          <p:nvPr/>
        </p:nvSpPr>
        <p:spPr>
          <a:xfrm>
            <a:off x="6446131" y="6021971"/>
            <a:ext cx="1481811" cy="762991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MyInventory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070F45-541D-4EB6-969D-6F718CF50945}"/>
              </a:ext>
            </a:extLst>
          </p:cNvPr>
          <p:cNvSpPr/>
          <p:nvPr/>
        </p:nvSpPr>
        <p:spPr>
          <a:xfrm>
            <a:off x="8032926" y="6021971"/>
            <a:ext cx="1225485" cy="762991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Web site content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3DE824-A95F-4433-813E-F8B9043C0745}"/>
              </a:ext>
            </a:extLst>
          </p:cNvPr>
          <p:cNvSpPr/>
          <p:nvPr/>
        </p:nvSpPr>
        <p:spPr>
          <a:xfrm>
            <a:off x="9445019" y="6021972"/>
            <a:ext cx="910999" cy="762990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ECA329-03F8-4CA6-A12D-10058110AA3B}"/>
              </a:ext>
            </a:extLst>
          </p:cNvPr>
          <p:cNvSpPr/>
          <p:nvPr/>
        </p:nvSpPr>
        <p:spPr>
          <a:xfrm>
            <a:off x="10542626" y="6021971"/>
            <a:ext cx="1291472" cy="762991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Documents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C0EE6DD-B1A6-43CB-92C2-FCF91B25880D}"/>
              </a:ext>
            </a:extLst>
          </p:cNvPr>
          <p:cNvSpPr/>
          <p:nvPr/>
        </p:nvSpPr>
        <p:spPr>
          <a:xfrm>
            <a:off x="8660172" y="2931825"/>
            <a:ext cx="217125" cy="2356612"/>
          </a:xfrm>
          <a:prstGeom prst="up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4E76A7D4-BC8A-4501-8BD8-3C6ED43E4ADD}"/>
              </a:ext>
            </a:extLst>
          </p:cNvPr>
          <p:cNvSpPr/>
          <p:nvPr/>
        </p:nvSpPr>
        <p:spPr>
          <a:xfrm>
            <a:off x="4359090" y="5797485"/>
            <a:ext cx="222335" cy="224486"/>
          </a:xfrm>
          <a:prstGeom prst="up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3B5D50B0-256E-4344-A9EF-625CB4FB1651}"/>
              </a:ext>
            </a:extLst>
          </p:cNvPr>
          <p:cNvSpPr/>
          <p:nvPr/>
        </p:nvSpPr>
        <p:spPr>
          <a:xfrm>
            <a:off x="5512305" y="5797485"/>
            <a:ext cx="252973" cy="216953"/>
          </a:xfrm>
          <a:prstGeom prst="up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1138BDAF-C8DE-44BD-BF53-B0C23EAEBC7C}"/>
              </a:ext>
            </a:extLst>
          </p:cNvPr>
          <p:cNvSpPr/>
          <p:nvPr/>
        </p:nvSpPr>
        <p:spPr>
          <a:xfrm>
            <a:off x="7043211" y="5797485"/>
            <a:ext cx="247541" cy="224486"/>
          </a:xfrm>
          <a:prstGeom prst="up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E6EE71B8-BC75-48BE-AF4E-492CE3A2627F}"/>
              </a:ext>
            </a:extLst>
          </p:cNvPr>
          <p:cNvSpPr/>
          <p:nvPr/>
        </p:nvSpPr>
        <p:spPr>
          <a:xfrm>
            <a:off x="8532544" y="5810067"/>
            <a:ext cx="231629" cy="204371"/>
          </a:xfrm>
          <a:prstGeom prst="up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F5E9CF47-4E6C-4C23-BC10-744EF1A1EA5F}"/>
              </a:ext>
            </a:extLst>
          </p:cNvPr>
          <p:cNvSpPr/>
          <p:nvPr/>
        </p:nvSpPr>
        <p:spPr>
          <a:xfrm>
            <a:off x="9810699" y="5807543"/>
            <a:ext cx="219422" cy="206896"/>
          </a:xfrm>
          <a:prstGeom prst="up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-Up 35">
            <a:extLst>
              <a:ext uri="{FF2B5EF4-FFF2-40B4-BE49-F238E27FC236}">
                <a16:creationId xmlns:a16="http://schemas.microsoft.com/office/drawing/2014/main" id="{609E4F25-1365-45AD-A2D2-E2328F1197F2}"/>
              </a:ext>
            </a:extLst>
          </p:cNvPr>
          <p:cNvSpPr/>
          <p:nvPr/>
        </p:nvSpPr>
        <p:spPr>
          <a:xfrm rot="16200000">
            <a:off x="10678415" y="5505254"/>
            <a:ext cx="435788" cy="516717"/>
          </a:xfrm>
          <a:prstGeom prst="leftUp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72EF4EE7-B508-48E6-80B3-35E7C3806DCB}"/>
              </a:ext>
            </a:extLst>
          </p:cNvPr>
          <p:cNvSpPr/>
          <p:nvPr/>
        </p:nvSpPr>
        <p:spPr>
          <a:xfrm>
            <a:off x="2713819" y="2007909"/>
            <a:ext cx="1102931" cy="1018095"/>
          </a:xfrm>
          <a:prstGeom prst="flowChartMagneticDisk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InternalUser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(LDAP)</a:t>
            </a:r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643C05E1-C99E-43DC-9F09-8BC2EED7DF57}"/>
              </a:ext>
            </a:extLst>
          </p:cNvPr>
          <p:cNvSpPr/>
          <p:nvPr/>
        </p:nvSpPr>
        <p:spPr>
          <a:xfrm>
            <a:off x="3787971" y="2493727"/>
            <a:ext cx="532026" cy="258675"/>
          </a:xfrm>
          <a:prstGeom prst="left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10CA62D0-308A-45C4-83C0-FABBBE2CFD7E}"/>
              </a:ext>
            </a:extLst>
          </p:cNvPr>
          <p:cNvSpPr/>
          <p:nvPr/>
        </p:nvSpPr>
        <p:spPr>
          <a:xfrm flipV="1">
            <a:off x="2140724" y="2545237"/>
            <a:ext cx="536488" cy="226477"/>
          </a:xfrm>
          <a:prstGeom prst="left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11C02A7-45D8-41EC-84A2-5E1184705D69}"/>
              </a:ext>
            </a:extLst>
          </p:cNvPr>
          <p:cNvSpPr/>
          <p:nvPr/>
        </p:nvSpPr>
        <p:spPr>
          <a:xfrm>
            <a:off x="247004" y="2117801"/>
            <a:ext cx="1875935" cy="38911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Analytics and Reporting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99AFD46A-5B1A-47CF-996C-7F3992031194}"/>
              </a:ext>
            </a:extLst>
          </p:cNvPr>
          <p:cNvSpPr/>
          <p:nvPr/>
        </p:nvSpPr>
        <p:spPr>
          <a:xfrm>
            <a:off x="2131832" y="3960237"/>
            <a:ext cx="2173149" cy="279190"/>
          </a:xfrm>
          <a:prstGeom prst="right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36E75090-A20A-486E-B5C1-F5D05C3DAF76}"/>
              </a:ext>
            </a:extLst>
          </p:cNvPr>
          <p:cNvSpPr/>
          <p:nvPr/>
        </p:nvSpPr>
        <p:spPr>
          <a:xfrm>
            <a:off x="2140725" y="4687481"/>
            <a:ext cx="2118585" cy="284425"/>
          </a:xfrm>
          <a:prstGeom prst="right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AF8AECE1-9834-4E73-B65E-8224D38636F1}"/>
              </a:ext>
            </a:extLst>
          </p:cNvPr>
          <p:cNvSpPr/>
          <p:nvPr/>
        </p:nvSpPr>
        <p:spPr>
          <a:xfrm>
            <a:off x="2126626" y="5344998"/>
            <a:ext cx="2118585" cy="273378"/>
          </a:xfrm>
          <a:prstGeom prst="left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4DBDAA-3101-42E6-9F1F-9CF7F712486A}"/>
              </a:ext>
            </a:extLst>
          </p:cNvPr>
          <p:cNvSpPr/>
          <p:nvPr/>
        </p:nvSpPr>
        <p:spPr>
          <a:xfrm>
            <a:off x="523403" y="6212264"/>
            <a:ext cx="1314824" cy="645736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Data</a:t>
            </a: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D40BC166-FD6F-4A86-85E5-3037E2A7974E}"/>
              </a:ext>
            </a:extLst>
          </p:cNvPr>
          <p:cNvSpPr/>
          <p:nvPr/>
        </p:nvSpPr>
        <p:spPr>
          <a:xfrm>
            <a:off x="1011892" y="5981507"/>
            <a:ext cx="228221" cy="240067"/>
          </a:xfrm>
          <a:prstGeom prst="up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1FC4A03B-C7A2-4340-AC92-4A610639CB64}"/>
              </a:ext>
            </a:extLst>
          </p:cNvPr>
          <p:cNvSpPr/>
          <p:nvPr/>
        </p:nvSpPr>
        <p:spPr>
          <a:xfrm>
            <a:off x="293296" y="63380"/>
            <a:ext cx="2026762" cy="1821468"/>
          </a:xfrm>
          <a:prstGeom prst="cloud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Internet Content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(Cloud)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59EC0CE9-1E7E-4677-855F-E88DDB932E0A}"/>
              </a:ext>
            </a:extLst>
          </p:cNvPr>
          <p:cNvSpPr/>
          <p:nvPr/>
        </p:nvSpPr>
        <p:spPr>
          <a:xfrm>
            <a:off x="1108908" y="1884847"/>
            <a:ext cx="247749" cy="269903"/>
          </a:xfrm>
          <a:prstGeom prst="down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6439B14-0C38-4DC9-A766-CC465E4B0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683" y="380486"/>
            <a:ext cx="1477874" cy="883779"/>
          </a:xfrm>
          <a:prstGeom prst="rect">
            <a:avLst/>
          </a:prstGeom>
        </p:spPr>
      </p:pic>
      <p:sp>
        <p:nvSpPr>
          <p:cNvPr id="53" name="Arrow: Up-Down 52">
            <a:extLst>
              <a:ext uri="{FF2B5EF4-FFF2-40B4-BE49-F238E27FC236}">
                <a16:creationId xmlns:a16="http://schemas.microsoft.com/office/drawing/2014/main" id="{44DC559C-1CB4-4DB2-9DDB-4626E1C27985}"/>
              </a:ext>
            </a:extLst>
          </p:cNvPr>
          <p:cNvSpPr/>
          <p:nvPr/>
        </p:nvSpPr>
        <p:spPr>
          <a:xfrm>
            <a:off x="9879291" y="1488887"/>
            <a:ext cx="235670" cy="650561"/>
          </a:xfrm>
          <a:prstGeom prst="upDown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E346AF-984C-43A5-8FF9-C95DA4FB4CD8}"/>
              </a:ext>
            </a:extLst>
          </p:cNvPr>
          <p:cNvSpPr txBox="1"/>
          <p:nvPr/>
        </p:nvSpPr>
        <p:spPr>
          <a:xfrm>
            <a:off x="9207730" y="1214445"/>
            <a:ext cx="168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7FCE5726-A533-45FC-A408-8130F026FD66}"/>
              </a:ext>
            </a:extLst>
          </p:cNvPr>
          <p:cNvSpPr/>
          <p:nvPr/>
        </p:nvSpPr>
        <p:spPr>
          <a:xfrm>
            <a:off x="2756487" y="3139424"/>
            <a:ext cx="1060263" cy="786502"/>
          </a:xfrm>
          <a:prstGeom prst="ca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Oracle(Database)</a:t>
            </a:r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E77A83BC-6F3D-4F6D-8B7E-E6FCFFFD9695}"/>
              </a:ext>
            </a:extLst>
          </p:cNvPr>
          <p:cNvSpPr/>
          <p:nvPr/>
        </p:nvSpPr>
        <p:spPr>
          <a:xfrm>
            <a:off x="2140724" y="3460783"/>
            <a:ext cx="573095" cy="252358"/>
          </a:xfrm>
          <a:prstGeom prst="leftArrow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2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Huril, Hemanta Devi</dc:creator>
  <cp:lastModifiedBy>Huril, Hemanta Devi</cp:lastModifiedBy>
  <cp:revision>13</cp:revision>
  <dcterms:created xsi:type="dcterms:W3CDTF">2018-05-16T09:30:19Z</dcterms:created>
  <dcterms:modified xsi:type="dcterms:W3CDTF">2018-05-17T17:50:17Z</dcterms:modified>
</cp:coreProperties>
</file>