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33DF-C652-4C76-A276-57696781B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90707-6017-4632-BD9B-FCFE12AFB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E88-DCDE-4B24-A5D0-B5EB1E8D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0D4-ADC7-4F36-92AA-56C67DDC44F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433F5-945A-4F85-B1E5-FA4A3777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C7CB6-6581-471F-AFBD-0BAD7DF4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B8F5-883A-491C-A576-F00E1B69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3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8E88-FF67-4945-BBA3-208C4915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C44E7-0F8F-4FCA-95CA-0EE741135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0EE35-278A-4704-AA31-BF1F8793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0D4-ADC7-4F36-92AA-56C67DDC44F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15DAA-6213-442A-A1C0-72EDF918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FFAB5-49C8-4907-8102-2B1EC972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B8F5-883A-491C-A576-F00E1B69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2E7BF-5A20-47AB-8D58-476378DD5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D4A23-2D53-47DF-8C4C-A72496D8E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0DCB3-2B5E-429E-B1BF-A70D488B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0D4-ADC7-4F36-92AA-56C67DDC44F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DD757-9342-4F12-BDDB-5FFAD549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666E3-4B4F-4539-917F-B12A5FAC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B8F5-883A-491C-A576-F00E1B69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35BE-7BF7-4843-BE2A-D1C66055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3831-5785-4F01-B55F-7A708FF9B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0C30-C933-4F84-9B49-601F6696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0D4-ADC7-4F36-92AA-56C67DDC44F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6A038-4180-4C91-B9B3-6D717481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DE53-4D9F-4CF4-9DCE-F01F90B7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B8F5-883A-491C-A576-F00E1B69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695F-A740-4EF6-B48C-9700E5B5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CFBA0-4E89-408D-9F60-02739A64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BAD7F-409C-46B0-8296-946FF3EC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0D4-ADC7-4F36-92AA-56C67DDC44F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0305-9C26-43AF-8972-3FEBD2C4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4F9D-894C-469C-8FFB-E4522E3B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B8F5-883A-491C-A576-F00E1B69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47F3-D46A-4F3E-BAFB-F4FEC3F6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A1CB-34F7-4500-ADAA-B43AF0997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BB546-38BC-4658-915E-2DC4F04AC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48D2C-0B22-4BA1-84A1-130AD0C1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0D4-ADC7-4F36-92AA-56C67DDC44F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0481C-7FF3-450E-9DE9-C2932248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41FAB-29E9-4586-BA26-26A0508A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B8F5-883A-491C-A576-F00E1B69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1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2E63-E267-4795-ACFD-88C55265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7A3BE-2349-403C-A61D-72CF7F554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D8322-EEEC-4F69-B042-F06BAA108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36190-957B-4F55-A596-B9A7C258D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07404-852A-4063-93A1-1D45ECE59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83081-B548-416B-8882-14AB54B1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0D4-ADC7-4F36-92AA-56C67DDC44F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5A66E-CEF2-49D9-B3D3-943B12F1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2727B-DB60-4456-A4D5-2692149C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B8F5-883A-491C-A576-F00E1B69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3F5C-679B-4E14-9A0D-20BCFD08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893D-47EC-4D9E-988D-B0E8CD43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0D4-ADC7-4F36-92AA-56C67DDC44F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567E5-6F5B-4CFD-9616-CA338200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49BEA-0099-483A-BED5-A7B258F1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B8F5-883A-491C-A576-F00E1B69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0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FE6EF-34BE-46EB-859D-A4B18A30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0D4-ADC7-4F36-92AA-56C67DDC44F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99F32-F6F6-4414-A483-143FBCEF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3919C-EDDA-49D2-9406-B0C62BC0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B8F5-883A-491C-A576-F00E1B69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1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62A7-7B18-4911-9638-0F29CD5E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7BE6-3526-423E-9BD2-EACE60898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3EABB-2ED8-45D9-9FEC-E99FA800A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EBAB6-707C-46EF-8701-19DC000D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0D4-ADC7-4F36-92AA-56C67DDC44F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D6CD8-186A-4888-9DB7-1BA4670B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EC827-D030-4106-A6FA-291A3B31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B8F5-883A-491C-A576-F00E1B69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3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5C23-2ACC-49B8-845E-BE68424F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65D31-EFAE-4439-A326-C266D41DB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3B331-CC7D-473E-90AC-5C972C5B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39E89-72FC-4EB3-AD50-18806375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0D4-ADC7-4F36-92AA-56C67DDC44F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93D6A-183A-4A98-843F-50FFBF04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4CA5E-5126-4E53-B031-E310037A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B8F5-883A-491C-A576-F00E1B69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5441D-7E19-498E-B54E-343D467D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0D9A8-953B-4233-B4F3-843739B9E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7FB8A-6C55-4BC0-B891-D3777B6A5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DA0D4-ADC7-4F36-92AA-56C67DDC44FD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A4D77-40CF-4A9A-810C-88CABE110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EFC12-29C4-4D38-AB97-3F54AF69C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0B8F5-883A-491C-A576-F00E1B69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A5BD02-1874-43A1-8977-00D76513CB14}"/>
              </a:ext>
            </a:extLst>
          </p:cNvPr>
          <p:cNvSpPr/>
          <p:nvPr/>
        </p:nvSpPr>
        <p:spPr>
          <a:xfrm>
            <a:off x="556181" y="311085"/>
            <a:ext cx="3742442" cy="2592372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FFBC48-BFC7-471F-8818-9739F85F5F7D}"/>
              </a:ext>
            </a:extLst>
          </p:cNvPr>
          <p:cNvSpPr/>
          <p:nvPr/>
        </p:nvSpPr>
        <p:spPr>
          <a:xfrm>
            <a:off x="659876" y="518475"/>
            <a:ext cx="2017336" cy="14328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Mainframe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4A0F6FE-FDB9-4DBE-96FF-CD290C7B6AC3}"/>
              </a:ext>
            </a:extLst>
          </p:cNvPr>
          <p:cNvSpPr/>
          <p:nvPr/>
        </p:nvSpPr>
        <p:spPr>
          <a:xfrm>
            <a:off x="2917579" y="1734531"/>
            <a:ext cx="1272618" cy="1018095"/>
          </a:xfrm>
          <a:prstGeom prst="can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50DA4-F14F-40AB-BFF9-F6BE37AEFFE8}"/>
              </a:ext>
            </a:extLst>
          </p:cNvPr>
          <p:cNvSpPr txBox="1"/>
          <p:nvPr/>
        </p:nvSpPr>
        <p:spPr>
          <a:xfrm flipH="1">
            <a:off x="1477297" y="-56561"/>
            <a:ext cx="190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FBEF33-F3FE-4FE5-81BE-026D12961F0C}"/>
              </a:ext>
            </a:extLst>
          </p:cNvPr>
          <p:cNvSpPr/>
          <p:nvPr/>
        </p:nvSpPr>
        <p:spPr>
          <a:xfrm>
            <a:off x="556181" y="4106115"/>
            <a:ext cx="3742442" cy="2441544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1E55A6-727B-46AC-84F0-458E7C75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45" y="4254991"/>
            <a:ext cx="1331798" cy="1005785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56C91E-BD8A-450B-BD49-6F0F1A773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76" y="4437740"/>
            <a:ext cx="685135" cy="75309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C09E35-27E3-4F7B-93B9-B31D527FDFC4}"/>
              </a:ext>
            </a:extLst>
          </p:cNvPr>
          <p:cNvSpPr/>
          <p:nvPr/>
        </p:nvSpPr>
        <p:spPr>
          <a:xfrm>
            <a:off x="1535866" y="4240249"/>
            <a:ext cx="2530678" cy="1148080"/>
          </a:xfrm>
          <a:prstGeom prst="round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126151-10A1-487F-B74B-631A27446FA4}"/>
              </a:ext>
            </a:extLst>
          </p:cNvPr>
          <p:cNvSpPr txBox="1"/>
          <p:nvPr/>
        </p:nvSpPr>
        <p:spPr>
          <a:xfrm flipH="1">
            <a:off x="1447014" y="3686626"/>
            <a:ext cx="300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shops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25BD8-5723-4A25-9151-59FC88D2B35C}"/>
              </a:ext>
            </a:extLst>
          </p:cNvPr>
          <p:cNvSpPr txBox="1"/>
          <p:nvPr/>
        </p:nvSpPr>
        <p:spPr>
          <a:xfrm flipH="1">
            <a:off x="2268259" y="5346852"/>
            <a:ext cx="173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Users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5A1B7D-F07A-48F8-8B1D-F5D0095F7899}"/>
              </a:ext>
            </a:extLst>
          </p:cNvPr>
          <p:cNvSpPr/>
          <p:nvPr/>
        </p:nvSpPr>
        <p:spPr>
          <a:xfrm>
            <a:off x="689427" y="5791305"/>
            <a:ext cx="1692878" cy="5467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Inventory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1F5706A-7EFC-4E4E-A9D8-363083718105}"/>
              </a:ext>
            </a:extLst>
          </p:cNvPr>
          <p:cNvSpPr/>
          <p:nvPr/>
        </p:nvSpPr>
        <p:spPr>
          <a:xfrm>
            <a:off x="1094685" y="1951348"/>
            <a:ext cx="186456" cy="3850912"/>
          </a:xfrm>
          <a:prstGeom prst="downArrow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4662A79-650B-4C05-AA3D-AE856FE12DD0}"/>
              </a:ext>
            </a:extLst>
          </p:cNvPr>
          <p:cNvSpPr/>
          <p:nvPr/>
        </p:nvSpPr>
        <p:spPr>
          <a:xfrm>
            <a:off x="3483204" y="2752626"/>
            <a:ext cx="195464" cy="1453551"/>
          </a:xfrm>
          <a:prstGeom prst="downArrow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C67ECD-5B39-424F-B84D-CDF5C9E0DC36}"/>
              </a:ext>
            </a:extLst>
          </p:cNvPr>
          <p:cNvSpPr/>
          <p:nvPr/>
        </p:nvSpPr>
        <p:spPr>
          <a:xfrm>
            <a:off x="9767845" y="436756"/>
            <a:ext cx="2309567" cy="4170150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B9260C7-658A-48A8-ACC3-BDD98981B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960" y="657886"/>
            <a:ext cx="1930173" cy="10766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BCD69A-C532-43D8-BB57-1ED6FF862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529" y="2090180"/>
            <a:ext cx="1388413" cy="9905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F9C23E-8121-4583-B203-FA3E036DD3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487" y="3436331"/>
            <a:ext cx="1617699" cy="992038"/>
          </a:xfrm>
          <a:prstGeom prst="rect">
            <a:avLst/>
          </a:prstGeom>
        </p:spPr>
      </p:pic>
      <p:sp>
        <p:nvSpPr>
          <p:cNvPr id="29" name="Arrow: Left-Right-Up 28">
            <a:extLst>
              <a:ext uri="{FF2B5EF4-FFF2-40B4-BE49-F238E27FC236}">
                <a16:creationId xmlns:a16="http://schemas.microsoft.com/office/drawing/2014/main" id="{3F1AAAAF-CC61-4BEE-A31D-2E327C5D2E7E}"/>
              </a:ext>
            </a:extLst>
          </p:cNvPr>
          <p:cNvSpPr/>
          <p:nvPr/>
        </p:nvSpPr>
        <p:spPr>
          <a:xfrm rot="5400000">
            <a:off x="9572952" y="2438471"/>
            <a:ext cx="1921324" cy="513445"/>
          </a:xfrm>
          <a:prstGeom prst="leftRightUpArrow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843E5-664E-44BA-B1AE-6BEBC3BBB1D3}"/>
              </a:ext>
            </a:extLst>
          </p:cNvPr>
          <p:cNvSpPr txBox="1"/>
          <p:nvPr/>
        </p:nvSpPr>
        <p:spPr>
          <a:xfrm>
            <a:off x="10103658" y="362655"/>
            <a:ext cx="16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81283A-AB32-496D-8E3B-C4416126393B}"/>
              </a:ext>
            </a:extLst>
          </p:cNvPr>
          <p:cNvSpPr txBox="1"/>
          <p:nvPr/>
        </p:nvSpPr>
        <p:spPr>
          <a:xfrm>
            <a:off x="10709290" y="3035290"/>
            <a:ext cx="158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50D9E9-1DD0-4AF2-923E-1160BC70C8EB}"/>
              </a:ext>
            </a:extLst>
          </p:cNvPr>
          <p:cNvSpPr txBox="1"/>
          <p:nvPr/>
        </p:nvSpPr>
        <p:spPr>
          <a:xfrm flipH="1">
            <a:off x="9750717" y="-8230"/>
            <a:ext cx="2395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application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0A927B-7288-48B7-9791-545904C9874F}"/>
              </a:ext>
            </a:extLst>
          </p:cNvPr>
          <p:cNvSpPr/>
          <p:nvPr/>
        </p:nvSpPr>
        <p:spPr>
          <a:xfrm>
            <a:off x="5533534" y="311085"/>
            <a:ext cx="2271860" cy="1903795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C6E3C73-D176-45D0-B7B1-BEAB995A7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28" y="405104"/>
            <a:ext cx="1882471" cy="108566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2F5B65-7548-46D8-9634-349F5D58E8B8}"/>
              </a:ext>
            </a:extLst>
          </p:cNvPr>
          <p:cNvSpPr txBox="1"/>
          <p:nvPr/>
        </p:nvSpPr>
        <p:spPr>
          <a:xfrm>
            <a:off x="5678474" y="-99010"/>
            <a:ext cx="177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Version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28D2-332A-4B10-B63A-79360517DFC8}"/>
              </a:ext>
            </a:extLst>
          </p:cNvPr>
          <p:cNvSpPr txBox="1"/>
          <p:nvPr/>
        </p:nvSpPr>
        <p:spPr>
          <a:xfrm rot="10800000" flipV="1">
            <a:off x="5546498" y="1509625"/>
            <a:ext cx="2306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the old version was using a normal browser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991AFC7-12BE-41D2-BFC8-8E8D92E3E5AC}"/>
              </a:ext>
            </a:extLst>
          </p:cNvPr>
          <p:cNvSpPr/>
          <p:nvPr/>
        </p:nvSpPr>
        <p:spPr>
          <a:xfrm>
            <a:off x="2694341" y="731987"/>
            <a:ext cx="2839194" cy="171069"/>
          </a:xfrm>
          <a:prstGeom prst="rightArrow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7D4B7FF2-06F2-4A88-BE02-4F946FFF12CD}"/>
              </a:ext>
            </a:extLst>
          </p:cNvPr>
          <p:cNvSpPr/>
          <p:nvPr/>
        </p:nvSpPr>
        <p:spPr>
          <a:xfrm>
            <a:off x="4459423" y="2624976"/>
            <a:ext cx="4234989" cy="3992640"/>
          </a:xfrm>
          <a:prstGeom prst="cloud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BDF04A-0CD1-4EC3-878B-64AE79AA0EED}"/>
              </a:ext>
            </a:extLst>
          </p:cNvPr>
          <p:cNvSpPr/>
          <p:nvPr/>
        </p:nvSpPr>
        <p:spPr>
          <a:xfrm>
            <a:off x="5293885" y="3255183"/>
            <a:ext cx="2743200" cy="1786215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8C66DC7-60AE-4FB0-9C84-EC27EF598FB2}"/>
              </a:ext>
            </a:extLst>
          </p:cNvPr>
          <p:cNvSpPr/>
          <p:nvPr/>
        </p:nvSpPr>
        <p:spPr>
          <a:xfrm>
            <a:off x="5437791" y="3395260"/>
            <a:ext cx="1749645" cy="7010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7978ED-52F8-4C11-890E-9C8572141F4B}"/>
              </a:ext>
            </a:extLst>
          </p:cNvPr>
          <p:cNvSpPr/>
          <p:nvPr/>
        </p:nvSpPr>
        <p:spPr>
          <a:xfrm>
            <a:off x="5825766" y="4156242"/>
            <a:ext cx="2139161" cy="7500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MyInventory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43583-FC0C-4752-B14D-C650099E06D4}"/>
              </a:ext>
            </a:extLst>
          </p:cNvPr>
          <p:cNvSpPr txBox="1"/>
          <p:nvPr/>
        </p:nvSpPr>
        <p:spPr>
          <a:xfrm>
            <a:off x="6186579" y="2925112"/>
            <a:ext cx="846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JBoss</a:t>
            </a:r>
          </a:p>
        </p:txBody>
      </p:sp>
      <p:sp>
        <p:nvSpPr>
          <p:cNvPr id="44" name="Cylinder 43">
            <a:extLst>
              <a:ext uri="{FF2B5EF4-FFF2-40B4-BE49-F238E27FC236}">
                <a16:creationId xmlns:a16="http://schemas.microsoft.com/office/drawing/2014/main" id="{E8C02CA8-5893-4DD7-8871-ACA6C3E4037B}"/>
              </a:ext>
            </a:extLst>
          </p:cNvPr>
          <p:cNvSpPr/>
          <p:nvPr/>
        </p:nvSpPr>
        <p:spPr>
          <a:xfrm>
            <a:off x="6125856" y="5314808"/>
            <a:ext cx="1079258" cy="94973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704EE9AA-5372-43B4-9143-1CD4C0191338}"/>
              </a:ext>
            </a:extLst>
          </p:cNvPr>
          <p:cNvSpPr/>
          <p:nvPr/>
        </p:nvSpPr>
        <p:spPr>
          <a:xfrm>
            <a:off x="6552278" y="5053304"/>
            <a:ext cx="226414" cy="318165"/>
          </a:xfrm>
          <a:prstGeom prst="upArrow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2CE7DF-5444-4D28-ABD4-9A424E3DA271}"/>
              </a:ext>
            </a:extLst>
          </p:cNvPr>
          <p:cNvSpPr txBox="1"/>
          <p:nvPr/>
        </p:nvSpPr>
        <p:spPr>
          <a:xfrm flipH="1">
            <a:off x="8037085" y="5420150"/>
            <a:ext cx="1208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Cloud(Deploy)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93DD3D-309D-4B83-A9F1-1377DD1B2441}"/>
              </a:ext>
            </a:extLst>
          </p:cNvPr>
          <p:cNvSpPr/>
          <p:nvPr/>
        </p:nvSpPr>
        <p:spPr>
          <a:xfrm>
            <a:off x="8776979" y="1509625"/>
            <a:ext cx="780756" cy="2838615"/>
          </a:xfrm>
          <a:prstGeom prst="rect">
            <a:avLst/>
          </a:prstGeom>
          <a:solidFill>
            <a:srgbClr val="00B0F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API’s</a:t>
            </a:r>
          </a:p>
        </p:txBody>
      </p:sp>
      <p:sp>
        <p:nvSpPr>
          <p:cNvPr id="48" name="Arrow: Left 47">
            <a:extLst>
              <a:ext uri="{FF2B5EF4-FFF2-40B4-BE49-F238E27FC236}">
                <a16:creationId xmlns:a16="http://schemas.microsoft.com/office/drawing/2014/main" id="{94C91113-4AB6-4051-AB89-0F9C0179ECE9}"/>
              </a:ext>
            </a:extLst>
          </p:cNvPr>
          <p:cNvSpPr/>
          <p:nvPr/>
        </p:nvSpPr>
        <p:spPr>
          <a:xfrm>
            <a:off x="8042764" y="3686626"/>
            <a:ext cx="734216" cy="190178"/>
          </a:xfrm>
          <a:prstGeom prst="leftArrow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8D807F54-818F-4F26-B0E9-2DDA806FA508}"/>
              </a:ext>
            </a:extLst>
          </p:cNvPr>
          <p:cNvSpPr/>
          <p:nvPr/>
        </p:nvSpPr>
        <p:spPr>
          <a:xfrm>
            <a:off x="9554202" y="2214880"/>
            <a:ext cx="287381" cy="179528"/>
          </a:xfrm>
          <a:prstGeom prst="rightArrow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7334597-C2E9-4718-9FDA-D1C974936BA1}"/>
              </a:ext>
            </a:extLst>
          </p:cNvPr>
          <p:cNvCxnSpPr>
            <a:stCxn id="42" idx="2"/>
            <a:endCxn id="5" idx="3"/>
          </p:cNvCxnSpPr>
          <p:nvPr/>
        </p:nvCxnSpPr>
        <p:spPr>
          <a:xfrm rot="10800000">
            <a:off x="2677212" y="1234912"/>
            <a:ext cx="3148554" cy="3296360"/>
          </a:xfrm>
          <a:prstGeom prst="bentConnector3">
            <a:avLst>
              <a:gd name="adj1" fmla="val 40719"/>
            </a:avLst>
          </a:prstGeom>
          <a:ln w="762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82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38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Huril, Hemanta Devi</dc:creator>
  <cp:lastModifiedBy>Huril, Hemanta Devi</cp:lastModifiedBy>
  <cp:revision>6</cp:revision>
  <dcterms:created xsi:type="dcterms:W3CDTF">2018-05-21T17:03:10Z</dcterms:created>
  <dcterms:modified xsi:type="dcterms:W3CDTF">2018-05-21T17:41:47Z</dcterms:modified>
</cp:coreProperties>
</file>