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CC6600"/>
    <a:srgbClr val="FFFF00"/>
    <a:srgbClr val="FF9933"/>
    <a:srgbClr val="A50021"/>
    <a:srgbClr val="FFFF66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image" Target="../media/image2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image" Target="../media/image4.jp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image" Target="../media/image2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image" Target="../media/image4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6CCD5E-1E73-4BE2-89E7-5F9A22AECF16}" type="doc">
      <dgm:prSet loTypeId="urn:microsoft.com/office/officeart/2008/layout/AscendingPictureAccentProcess" loCatId="process" qsTypeId="urn:microsoft.com/office/officeart/2005/8/quickstyle/simple1" qsCatId="simple" csTypeId="urn:microsoft.com/office/officeart/2005/8/colors/accent1_2" csCatId="accent1" phldr="1"/>
      <dgm:spPr/>
    </dgm:pt>
    <dgm:pt modelId="{B2B6971E-58D8-43B8-B202-6FFA84771331}" type="pres">
      <dgm:prSet presAssocID="{296CCD5E-1E73-4BE2-89E7-5F9A22AECF16}" presName="Name0" presStyleCnt="0">
        <dgm:presLayoutVars>
          <dgm:chMax val="7"/>
          <dgm:chPref val="7"/>
          <dgm:dir/>
        </dgm:presLayoutVars>
      </dgm:prSet>
      <dgm:spPr/>
    </dgm:pt>
  </dgm:ptLst>
  <dgm:cxnLst>
    <dgm:cxn modelId="{BAA10BC3-7812-47C7-9792-1354469A1E83}" type="presOf" srcId="{296CCD5E-1E73-4BE2-89E7-5F9A22AECF16}" destId="{B2B6971E-58D8-43B8-B202-6FFA84771331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74404D-2603-46ED-9EFE-A7D56EFCD746}" type="doc">
      <dgm:prSet loTypeId="urn:microsoft.com/office/officeart/2008/layout/HexagonCluster" loCatId="picture" qsTypeId="urn:microsoft.com/office/officeart/2005/8/quickstyle/simple1" qsCatId="simple" csTypeId="urn:microsoft.com/office/officeart/2005/8/colors/accent1_2" csCatId="accent1" phldr="1"/>
      <dgm:spPr/>
    </dgm:pt>
    <dgm:pt modelId="{A006FC03-DCEC-4502-9230-A9B7A4D5295C}">
      <dgm:prSet phldrT="[Text]"/>
      <dgm:spPr>
        <a:solidFill>
          <a:srgbClr val="800000"/>
        </a:solidFill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Mobile app</a:t>
          </a:r>
        </a:p>
      </dgm:t>
    </dgm:pt>
    <dgm:pt modelId="{B8892DEB-487E-4D91-9A6F-E5DCD947863B}" type="parTrans" cxnId="{F71D5DC1-C60C-4D26-8BF9-DEEA11CDEBE1}">
      <dgm:prSet/>
      <dgm:spPr/>
      <dgm:t>
        <a:bodyPr/>
        <a:lstStyle/>
        <a:p>
          <a:endParaRPr lang="en-US"/>
        </a:p>
      </dgm:t>
    </dgm:pt>
    <dgm:pt modelId="{3CC08481-D5C1-4D8C-9AEC-17FDE1F6A113}" type="sibTrans" cxnId="{F71D5DC1-C60C-4D26-8BF9-DEEA11CDEBE1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</dgm:spPr>
      <dgm:t>
        <a:bodyPr/>
        <a:lstStyle/>
        <a:p>
          <a:endParaRPr lang="en-US"/>
        </a:p>
      </dgm:t>
    </dgm:pt>
    <dgm:pt modelId="{C816533E-2491-4767-AD1D-04E7EC5E2F1D}">
      <dgm:prSet phldrT="[Text]"/>
      <dgm:spPr>
        <a:solidFill>
          <a:srgbClr val="800000"/>
        </a:solidFill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dirty="0"/>
            <a:t>Web Browser</a:t>
          </a:r>
        </a:p>
      </dgm:t>
    </dgm:pt>
    <dgm:pt modelId="{30CE2F83-564B-4473-960F-8EDD98C02480}" type="parTrans" cxnId="{7CCD87D2-3AB1-4B5D-ABFF-4892D8FE5801}">
      <dgm:prSet/>
      <dgm:spPr/>
      <dgm:t>
        <a:bodyPr/>
        <a:lstStyle/>
        <a:p>
          <a:endParaRPr lang="en-US"/>
        </a:p>
      </dgm:t>
    </dgm:pt>
    <dgm:pt modelId="{69708E53-59F7-4A30-93DB-392B8F10BF8B}" type="sibTrans" cxnId="{7CCD87D2-3AB1-4B5D-ABFF-4892D8FE5801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9000" r="-29000"/>
          </a:stretch>
        </a:blipFill>
      </dgm:spPr>
      <dgm:t>
        <a:bodyPr/>
        <a:lstStyle/>
        <a:p>
          <a:endParaRPr lang="en-US"/>
        </a:p>
      </dgm:t>
    </dgm:pt>
    <dgm:pt modelId="{8BD1BB28-1952-4762-8717-21FFF769F8CF}" type="pres">
      <dgm:prSet presAssocID="{6E74404D-2603-46ED-9EFE-A7D56EFCD746}" presName="Name0" presStyleCnt="0">
        <dgm:presLayoutVars>
          <dgm:chMax val="21"/>
          <dgm:chPref val="21"/>
        </dgm:presLayoutVars>
      </dgm:prSet>
      <dgm:spPr/>
    </dgm:pt>
    <dgm:pt modelId="{ECB28B88-3AA7-465D-9F7D-D133092C26B2}" type="pres">
      <dgm:prSet presAssocID="{A006FC03-DCEC-4502-9230-A9B7A4D5295C}" presName="text1" presStyleCnt="0"/>
      <dgm:spPr/>
    </dgm:pt>
    <dgm:pt modelId="{E3A07E5B-19BF-4E1B-8DAB-A21123AF8081}" type="pres">
      <dgm:prSet presAssocID="{A006FC03-DCEC-4502-9230-A9B7A4D5295C}" presName="textRepeatNode" presStyleLbl="alignNode1" presStyleIdx="0" presStyleCnt="2" custLinFactNeighborX="-3298" custLinFactNeighborY="3873">
        <dgm:presLayoutVars>
          <dgm:chMax val="0"/>
          <dgm:chPref val="0"/>
          <dgm:bulletEnabled val="1"/>
        </dgm:presLayoutVars>
      </dgm:prSet>
      <dgm:spPr/>
    </dgm:pt>
    <dgm:pt modelId="{92416B2A-E2DF-4C2A-A6BE-F6F7E034B6EC}" type="pres">
      <dgm:prSet presAssocID="{A006FC03-DCEC-4502-9230-A9B7A4D5295C}" presName="textaccent1" presStyleCnt="0"/>
      <dgm:spPr/>
    </dgm:pt>
    <dgm:pt modelId="{1A8676D1-1239-4F07-9780-245F63D2F6FB}" type="pres">
      <dgm:prSet presAssocID="{A006FC03-DCEC-4502-9230-A9B7A4D5295C}" presName="accentRepeatNode" presStyleLbl="solidAlignAcc1" presStyleIdx="0" presStyleCnt="4"/>
      <dgm:spPr/>
    </dgm:pt>
    <dgm:pt modelId="{355E81EA-76EC-4D3C-82BA-8EF3A408CB44}" type="pres">
      <dgm:prSet presAssocID="{3CC08481-D5C1-4D8C-9AEC-17FDE1F6A113}" presName="image1" presStyleCnt="0"/>
      <dgm:spPr/>
    </dgm:pt>
    <dgm:pt modelId="{7F690A0B-BD49-42B1-8144-4A94172E588A}" type="pres">
      <dgm:prSet presAssocID="{3CC08481-D5C1-4D8C-9AEC-17FDE1F6A113}" presName="imageRepeatNode" presStyleLbl="alignAcc1" presStyleIdx="0" presStyleCnt="2" custLinFactNeighborX="-11203" custLinFactNeighborY="630"/>
      <dgm:spPr/>
    </dgm:pt>
    <dgm:pt modelId="{66DEA4D8-1F7A-4D47-A5B1-8E31E367A62D}" type="pres">
      <dgm:prSet presAssocID="{3CC08481-D5C1-4D8C-9AEC-17FDE1F6A113}" presName="imageaccent1" presStyleCnt="0"/>
      <dgm:spPr/>
    </dgm:pt>
    <dgm:pt modelId="{D4802534-9AEC-4FA6-8032-0672CD501CAD}" type="pres">
      <dgm:prSet presAssocID="{3CC08481-D5C1-4D8C-9AEC-17FDE1F6A113}" presName="accentRepeatNode" presStyleLbl="solidAlignAcc1" presStyleIdx="1" presStyleCnt="4"/>
      <dgm:spPr/>
    </dgm:pt>
    <dgm:pt modelId="{435FE99B-E3BA-4939-ACD0-DC19B46238E4}" type="pres">
      <dgm:prSet presAssocID="{C816533E-2491-4767-AD1D-04E7EC5E2F1D}" presName="text2" presStyleCnt="0"/>
      <dgm:spPr/>
    </dgm:pt>
    <dgm:pt modelId="{6F879079-EC6B-4F3E-870A-67AC9E5C49B9}" type="pres">
      <dgm:prSet presAssocID="{C816533E-2491-4767-AD1D-04E7EC5E2F1D}" presName="textRepeatNode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F8B50F0F-69F9-4D52-B572-93D657C89781}" type="pres">
      <dgm:prSet presAssocID="{C816533E-2491-4767-AD1D-04E7EC5E2F1D}" presName="textaccent2" presStyleCnt="0"/>
      <dgm:spPr/>
    </dgm:pt>
    <dgm:pt modelId="{03665813-F14D-42D9-94CF-9280E6F98703}" type="pres">
      <dgm:prSet presAssocID="{C816533E-2491-4767-AD1D-04E7EC5E2F1D}" presName="accentRepeatNode" presStyleLbl="solidAlignAcc1" presStyleIdx="2" presStyleCnt="4"/>
      <dgm:spPr/>
    </dgm:pt>
    <dgm:pt modelId="{D62D9880-A5DE-43A2-A576-36BBEFDC7C66}" type="pres">
      <dgm:prSet presAssocID="{69708E53-59F7-4A30-93DB-392B8F10BF8B}" presName="image2" presStyleCnt="0"/>
      <dgm:spPr/>
    </dgm:pt>
    <dgm:pt modelId="{2228839B-11A6-42DB-8125-29F75D6576E1}" type="pres">
      <dgm:prSet presAssocID="{69708E53-59F7-4A30-93DB-392B8F10BF8B}" presName="imageRepeatNode" presStyleLbl="alignAcc1" presStyleIdx="1" presStyleCnt="2"/>
      <dgm:spPr/>
    </dgm:pt>
    <dgm:pt modelId="{A143FEA0-A11C-439E-AF7D-3AE24A478271}" type="pres">
      <dgm:prSet presAssocID="{69708E53-59F7-4A30-93DB-392B8F10BF8B}" presName="imageaccent2" presStyleCnt="0"/>
      <dgm:spPr/>
    </dgm:pt>
    <dgm:pt modelId="{9DE62055-712B-4132-B842-FCCB0DC7291D}" type="pres">
      <dgm:prSet presAssocID="{69708E53-59F7-4A30-93DB-392B8F10BF8B}" presName="accentRepeatNode" presStyleLbl="solidAlignAcc1" presStyleIdx="3" presStyleCnt="4"/>
      <dgm:spPr/>
    </dgm:pt>
  </dgm:ptLst>
  <dgm:cxnLst>
    <dgm:cxn modelId="{84433306-9A3C-42F5-BE01-9D2ADB63FDA0}" type="presOf" srcId="{A006FC03-DCEC-4502-9230-A9B7A4D5295C}" destId="{E3A07E5B-19BF-4E1B-8DAB-A21123AF8081}" srcOrd="0" destOrd="0" presId="urn:microsoft.com/office/officeart/2008/layout/HexagonCluster"/>
    <dgm:cxn modelId="{4E284F10-D2A1-426E-BFBA-2928C7719208}" type="presOf" srcId="{69708E53-59F7-4A30-93DB-392B8F10BF8B}" destId="{2228839B-11A6-42DB-8125-29F75D6576E1}" srcOrd="0" destOrd="0" presId="urn:microsoft.com/office/officeart/2008/layout/HexagonCluster"/>
    <dgm:cxn modelId="{72963A43-5A6B-4587-96CB-90ADE6B5F93A}" type="presOf" srcId="{6E74404D-2603-46ED-9EFE-A7D56EFCD746}" destId="{8BD1BB28-1952-4762-8717-21FFF769F8CF}" srcOrd="0" destOrd="0" presId="urn:microsoft.com/office/officeart/2008/layout/HexagonCluster"/>
    <dgm:cxn modelId="{55B4E66C-80D3-48C0-84F4-F141A8AD917A}" type="presOf" srcId="{3CC08481-D5C1-4D8C-9AEC-17FDE1F6A113}" destId="{7F690A0B-BD49-42B1-8144-4A94172E588A}" srcOrd="0" destOrd="0" presId="urn:microsoft.com/office/officeart/2008/layout/HexagonCluster"/>
    <dgm:cxn modelId="{5EF4929D-04C0-4FD5-8223-FEC19AEBC46B}" type="presOf" srcId="{C816533E-2491-4767-AD1D-04E7EC5E2F1D}" destId="{6F879079-EC6B-4F3E-870A-67AC9E5C49B9}" srcOrd="0" destOrd="0" presId="urn:microsoft.com/office/officeart/2008/layout/HexagonCluster"/>
    <dgm:cxn modelId="{F71D5DC1-C60C-4D26-8BF9-DEEA11CDEBE1}" srcId="{6E74404D-2603-46ED-9EFE-A7D56EFCD746}" destId="{A006FC03-DCEC-4502-9230-A9B7A4D5295C}" srcOrd="0" destOrd="0" parTransId="{B8892DEB-487E-4D91-9A6F-E5DCD947863B}" sibTransId="{3CC08481-D5C1-4D8C-9AEC-17FDE1F6A113}"/>
    <dgm:cxn modelId="{7CCD87D2-3AB1-4B5D-ABFF-4892D8FE5801}" srcId="{6E74404D-2603-46ED-9EFE-A7D56EFCD746}" destId="{C816533E-2491-4767-AD1D-04E7EC5E2F1D}" srcOrd="1" destOrd="0" parTransId="{30CE2F83-564B-4473-960F-8EDD98C02480}" sibTransId="{69708E53-59F7-4A30-93DB-392B8F10BF8B}"/>
    <dgm:cxn modelId="{75ED1FFF-BE06-42C7-B0D1-442DDF000A2C}" type="presParOf" srcId="{8BD1BB28-1952-4762-8717-21FFF769F8CF}" destId="{ECB28B88-3AA7-465D-9F7D-D133092C26B2}" srcOrd="0" destOrd="0" presId="urn:microsoft.com/office/officeart/2008/layout/HexagonCluster"/>
    <dgm:cxn modelId="{268823DA-597A-4AC1-8134-F7B348E0B8AD}" type="presParOf" srcId="{ECB28B88-3AA7-465D-9F7D-D133092C26B2}" destId="{E3A07E5B-19BF-4E1B-8DAB-A21123AF8081}" srcOrd="0" destOrd="0" presId="urn:microsoft.com/office/officeart/2008/layout/HexagonCluster"/>
    <dgm:cxn modelId="{9BAD5852-93E0-4CE4-8FB4-B68C5699B939}" type="presParOf" srcId="{8BD1BB28-1952-4762-8717-21FFF769F8CF}" destId="{92416B2A-E2DF-4C2A-A6BE-F6F7E034B6EC}" srcOrd="1" destOrd="0" presId="urn:microsoft.com/office/officeart/2008/layout/HexagonCluster"/>
    <dgm:cxn modelId="{CF8B2B5A-A5D2-43FB-90D2-FA8A523F9915}" type="presParOf" srcId="{92416B2A-E2DF-4C2A-A6BE-F6F7E034B6EC}" destId="{1A8676D1-1239-4F07-9780-245F63D2F6FB}" srcOrd="0" destOrd="0" presId="urn:microsoft.com/office/officeart/2008/layout/HexagonCluster"/>
    <dgm:cxn modelId="{10578685-9235-4AE8-97A7-68675B7BB91B}" type="presParOf" srcId="{8BD1BB28-1952-4762-8717-21FFF769F8CF}" destId="{355E81EA-76EC-4D3C-82BA-8EF3A408CB44}" srcOrd="2" destOrd="0" presId="urn:microsoft.com/office/officeart/2008/layout/HexagonCluster"/>
    <dgm:cxn modelId="{88C9BB3F-B1D5-4D3E-BED9-7106A7A0EAC3}" type="presParOf" srcId="{355E81EA-76EC-4D3C-82BA-8EF3A408CB44}" destId="{7F690A0B-BD49-42B1-8144-4A94172E588A}" srcOrd="0" destOrd="0" presId="urn:microsoft.com/office/officeart/2008/layout/HexagonCluster"/>
    <dgm:cxn modelId="{FB7C62F4-C308-4829-AA04-81585E6D041D}" type="presParOf" srcId="{8BD1BB28-1952-4762-8717-21FFF769F8CF}" destId="{66DEA4D8-1F7A-4D47-A5B1-8E31E367A62D}" srcOrd="3" destOrd="0" presId="urn:microsoft.com/office/officeart/2008/layout/HexagonCluster"/>
    <dgm:cxn modelId="{DB9A9FF6-4DEE-42E3-ADC1-39C877966023}" type="presParOf" srcId="{66DEA4D8-1F7A-4D47-A5B1-8E31E367A62D}" destId="{D4802534-9AEC-4FA6-8032-0672CD501CAD}" srcOrd="0" destOrd="0" presId="urn:microsoft.com/office/officeart/2008/layout/HexagonCluster"/>
    <dgm:cxn modelId="{1C2CA63E-3026-4979-931E-0BEBFF36DA8F}" type="presParOf" srcId="{8BD1BB28-1952-4762-8717-21FFF769F8CF}" destId="{435FE99B-E3BA-4939-ACD0-DC19B46238E4}" srcOrd="4" destOrd="0" presId="urn:microsoft.com/office/officeart/2008/layout/HexagonCluster"/>
    <dgm:cxn modelId="{311A1D91-6A8E-4B2A-BBD0-A90FEAFAFD9A}" type="presParOf" srcId="{435FE99B-E3BA-4939-ACD0-DC19B46238E4}" destId="{6F879079-EC6B-4F3E-870A-67AC9E5C49B9}" srcOrd="0" destOrd="0" presId="urn:microsoft.com/office/officeart/2008/layout/HexagonCluster"/>
    <dgm:cxn modelId="{5A40EDB4-1951-4373-AF9B-5D6D95FE50A3}" type="presParOf" srcId="{8BD1BB28-1952-4762-8717-21FFF769F8CF}" destId="{F8B50F0F-69F9-4D52-B572-93D657C89781}" srcOrd="5" destOrd="0" presId="urn:microsoft.com/office/officeart/2008/layout/HexagonCluster"/>
    <dgm:cxn modelId="{46312574-A4B1-4520-AECE-292E0448B435}" type="presParOf" srcId="{F8B50F0F-69F9-4D52-B572-93D657C89781}" destId="{03665813-F14D-42D9-94CF-9280E6F98703}" srcOrd="0" destOrd="0" presId="urn:microsoft.com/office/officeart/2008/layout/HexagonCluster"/>
    <dgm:cxn modelId="{6595DE7A-4353-4836-8EEF-C5EA353E6997}" type="presParOf" srcId="{8BD1BB28-1952-4762-8717-21FFF769F8CF}" destId="{D62D9880-A5DE-43A2-A576-36BBEFDC7C66}" srcOrd="6" destOrd="0" presId="urn:microsoft.com/office/officeart/2008/layout/HexagonCluster"/>
    <dgm:cxn modelId="{16962ED4-6035-4479-B625-4C4E3D434D58}" type="presParOf" srcId="{D62D9880-A5DE-43A2-A576-36BBEFDC7C66}" destId="{2228839B-11A6-42DB-8125-29F75D6576E1}" srcOrd="0" destOrd="0" presId="urn:microsoft.com/office/officeart/2008/layout/HexagonCluster"/>
    <dgm:cxn modelId="{4EF34526-1232-4E2F-A0D5-42DAA037932E}" type="presParOf" srcId="{8BD1BB28-1952-4762-8717-21FFF769F8CF}" destId="{A143FEA0-A11C-439E-AF7D-3AE24A478271}" srcOrd="7" destOrd="0" presId="urn:microsoft.com/office/officeart/2008/layout/HexagonCluster"/>
    <dgm:cxn modelId="{7678CE48-2661-4860-9FFE-13D26BDD5F69}" type="presParOf" srcId="{A143FEA0-A11C-439E-AF7D-3AE24A478271}" destId="{9DE62055-712B-4132-B842-FCCB0DC7291D}" srcOrd="0" destOrd="0" presId="urn:microsoft.com/office/officeart/2008/layout/HexagonCluster"/>
  </dgm:cxnLst>
  <dgm:bg>
    <a:solidFill>
      <a:srgbClr val="FF9933"/>
    </a:solidFill>
    <a:effectLst>
      <a:innerShdw blurRad="114300">
        <a:prstClr val="black"/>
      </a:innerShdw>
    </a:effectLst>
  </dgm:bg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74404D-2603-46ED-9EFE-A7D56EFCD746}" type="doc">
      <dgm:prSet loTypeId="urn:microsoft.com/office/officeart/2008/layout/HexagonCluster" loCatId="picture" qsTypeId="urn:microsoft.com/office/officeart/2005/8/quickstyle/simple1" qsCatId="simple" csTypeId="urn:microsoft.com/office/officeart/2005/8/colors/accent1_2" csCatId="accent1" phldr="1"/>
      <dgm:spPr/>
    </dgm:pt>
    <dgm:pt modelId="{A006FC03-DCEC-4502-9230-A9B7A4D5295C}">
      <dgm:prSet phldrT="[Text]"/>
      <dgm:spPr>
        <a:solidFill>
          <a:srgbClr val="800000"/>
        </a:solidFill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Mobile phone</a:t>
          </a:r>
        </a:p>
      </dgm:t>
    </dgm:pt>
    <dgm:pt modelId="{B8892DEB-487E-4D91-9A6F-E5DCD947863B}" type="parTrans" cxnId="{F71D5DC1-C60C-4D26-8BF9-DEEA11CDEBE1}">
      <dgm:prSet/>
      <dgm:spPr/>
      <dgm:t>
        <a:bodyPr/>
        <a:lstStyle/>
        <a:p>
          <a:endParaRPr lang="en-US"/>
        </a:p>
      </dgm:t>
    </dgm:pt>
    <dgm:pt modelId="{3CC08481-D5C1-4D8C-9AEC-17FDE1F6A113}" type="sibTrans" cxnId="{F71D5DC1-C60C-4D26-8BF9-DEEA11CDEBE1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4000" b="-24000"/>
          </a:stretch>
        </a:blipFill>
      </dgm:spPr>
      <dgm:t>
        <a:bodyPr/>
        <a:lstStyle/>
        <a:p>
          <a:endParaRPr lang="en-US"/>
        </a:p>
      </dgm:t>
    </dgm:pt>
    <dgm:pt modelId="{C816533E-2491-4767-AD1D-04E7EC5E2F1D}">
      <dgm:prSet phldrT="[Text]"/>
      <dgm:spPr>
        <a:solidFill>
          <a:srgbClr val="800000"/>
        </a:solidFill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Compute</a:t>
          </a:r>
          <a:r>
            <a:rPr lang="en-US" dirty="0"/>
            <a:t>r</a:t>
          </a:r>
        </a:p>
      </dgm:t>
    </dgm:pt>
    <dgm:pt modelId="{30CE2F83-564B-4473-960F-8EDD98C02480}" type="parTrans" cxnId="{7CCD87D2-3AB1-4B5D-ABFF-4892D8FE5801}">
      <dgm:prSet/>
      <dgm:spPr/>
      <dgm:t>
        <a:bodyPr/>
        <a:lstStyle/>
        <a:p>
          <a:endParaRPr lang="en-US"/>
        </a:p>
      </dgm:t>
    </dgm:pt>
    <dgm:pt modelId="{69708E53-59F7-4A30-93DB-392B8F10BF8B}" type="sibTrans" cxnId="{7CCD87D2-3AB1-4B5D-ABFF-4892D8FE5801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  <dgm:t>
        <a:bodyPr/>
        <a:lstStyle/>
        <a:p>
          <a:endParaRPr lang="en-US"/>
        </a:p>
      </dgm:t>
    </dgm:pt>
    <dgm:pt modelId="{8BD1BB28-1952-4762-8717-21FFF769F8CF}" type="pres">
      <dgm:prSet presAssocID="{6E74404D-2603-46ED-9EFE-A7D56EFCD746}" presName="Name0" presStyleCnt="0">
        <dgm:presLayoutVars>
          <dgm:chMax val="21"/>
          <dgm:chPref val="21"/>
        </dgm:presLayoutVars>
      </dgm:prSet>
      <dgm:spPr/>
    </dgm:pt>
    <dgm:pt modelId="{ECB28B88-3AA7-465D-9F7D-D133092C26B2}" type="pres">
      <dgm:prSet presAssocID="{A006FC03-DCEC-4502-9230-A9B7A4D5295C}" presName="text1" presStyleCnt="0"/>
      <dgm:spPr/>
    </dgm:pt>
    <dgm:pt modelId="{E3A07E5B-19BF-4E1B-8DAB-A21123AF8081}" type="pres">
      <dgm:prSet presAssocID="{A006FC03-DCEC-4502-9230-A9B7A4D5295C}" presName="textRepeatNode" presStyleLbl="alignNode1" presStyleIdx="0" presStyleCnt="2" custLinFactNeighborX="-2894" custLinFactNeighborY="2244">
        <dgm:presLayoutVars>
          <dgm:chMax val="0"/>
          <dgm:chPref val="0"/>
          <dgm:bulletEnabled val="1"/>
        </dgm:presLayoutVars>
      </dgm:prSet>
      <dgm:spPr/>
    </dgm:pt>
    <dgm:pt modelId="{92416B2A-E2DF-4C2A-A6BE-F6F7E034B6EC}" type="pres">
      <dgm:prSet presAssocID="{A006FC03-DCEC-4502-9230-A9B7A4D5295C}" presName="textaccent1" presStyleCnt="0"/>
      <dgm:spPr/>
    </dgm:pt>
    <dgm:pt modelId="{1A8676D1-1239-4F07-9780-245F63D2F6FB}" type="pres">
      <dgm:prSet presAssocID="{A006FC03-DCEC-4502-9230-A9B7A4D5295C}" presName="accentRepeatNode" presStyleLbl="solidAlignAcc1" presStyleIdx="0" presStyleCnt="4"/>
      <dgm:spPr/>
    </dgm:pt>
    <dgm:pt modelId="{355E81EA-76EC-4D3C-82BA-8EF3A408CB44}" type="pres">
      <dgm:prSet presAssocID="{3CC08481-D5C1-4D8C-9AEC-17FDE1F6A113}" presName="image1" presStyleCnt="0"/>
      <dgm:spPr/>
    </dgm:pt>
    <dgm:pt modelId="{7F690A0B-BD49-42B1-8144-4A94172E588A}" type="pres">
      <dgm:prSet presAssocID="{3CC08481-D5C1-4D8C-9AEC-17FDE1F6A113}" presName="imageRepeatNode" presStyleLbl="alignAcc1" presStyleIdx="0" presStyleCnt="2"/>
      <dgm:spPr/>
    </dgm:pt>
    <dgm:pt modelId="{66DEA4D8-1F7A-4D47-A5B1-8E31E367A62D}" type="pres">
      <dgm:prSet presAssocID="{3CC08481-D5C1-4D8C-9AEC-17FDE1F6A113}" presName="imageaccent1" presStyleCnt="0"/>
      <dgm:spPr/>
    </dgm:pt>
    <dgm:pt modelId="{D4802534-9AEC-4FA6-8032-0672CD501CAD}" type="pres">
      <dgm:prSet presAssocID="{3CC08481-D5C1-4D8C-9AEC-17FDE1F6A113}" presName="accentRepeatNode" presStyleLbl="solidAlignAcc1" presStyleIdx="1" presStyleCnt="4"/>
      <dgm:spPr/>
    </dgm:pt>
    <dgm:pt modelId="{435FE99B-E3BA-4939-ACD0-DC19B46238E4}" type="pres">
      <dgm:prSet presAssocID="{C816533E-2491-4767-AD1D-04E7EC5E2F1D}" presName="text2" presStyleCnt="0"/>
      <dgm:spPr/>
    </dgm:pt>
    <dgm:pt modelId="{6F879079-EC6B-4F3E-870A-67AC9E5C49B9}" type="pres">
      <dgm:prSet presAssocID="{C816533E-2491-4767-AD1D-04E7EC5E2F1D}" presName="textRepeatNode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F8B50F0F-69F9-4D52-B572-93D657C89781}" type="pres">
      <dgm:prSet presAssocID="{C816533E-2491-4767-AD1D-04E7EC5E2F1D}" presName="textaccent2" presStyleCnt="0"/>
      <dgm:spPr/>
    </dgm:pt>
    <dgm:pt modelId="{03665813-F14D-42D9-94CF-9280E6F98703}" type="pres">
      <dgm:prSet presAssocID="{C816533E-2491-4767-AD1D-04E7EC5E2F1D}" presName="accentRepeatNode" presStyleLbl="solidAlignAcc1" presStyleIdx="2" presStyleCnt="4"/>
      <dgm:spPr/>
    </dgm:pt>
    <dgm:pt modelId="{D62D9880-A5DE-43A2-A576-36BBEFDC7C66}" type="pres">
      <dgm:prSet presAssocID="{69708E53-59F7-4A30-93DB-392B8F10BF8B}" presName="image2" presStyleCnt="0"/>
      <dgm:spPr/>
    </dgm:pt>
    <dgm:pt modelId="{2228839B-11A6-42DB-8125-29F75D6576E1}" type="pres">
      <dgm:prSet presAssocID="{69708E53-59F7-4A30-93DB-392B8F10BF8B}" presName="imageRepeatNode" presStyleLbl="alignAcc1" presStyleIdx="1" presStyleCnt="2" custLinFactNeighborX="0" custLinFactNeighborY="-81"/>
      <dgm:spPr/>
    </dgm:pt>
    <dgm:pt modelId="{A143FEA0-A11C-439E-AF7D-3AE24A478271}" type="pres">
      <dgm:prSet presAssocID="{69708E53-59F7-4A30-93DB-392B8F10BF8B}" presName="imageaccent2" presStyleCnt="0"/>
      <dgm:spPr/>
    </dgm:pt>
    <dgm:pt modelId="{9DE62055-712B-4132-B842-FCCB0DC7291D}" type="pres">
      <dgm:prSet presAssocID="{69708E53-59F7-4A30-93DB-392B8F10BF8B}" presName="accentRepeatNode" presStyleLbl="solidAlignAcc1" presStyleIdx="3" presStyleCnt="4"/>
      <dgm:spPr/>
    </dgm:pt>
  </dgm:ptLst>
  <dgm:cxnLst>
    <dgm:cxn modelId="{84433306-9A3C-42F5-BE01-9D2ADB63FDA0}" type="presOf" srcId="{A006FC03-DCEC-4502-9230-A9B7A4D5295C}" destId="{E3A07E5B-19BF-4E1B-8DAB-A21123AF8081}" srcOrd="0" destOrd="0" presId="urn:microsoft.com/office/officeart/2008/layout/HexagonCluster"/>
    <dgm:cxn modelId="{4E284F10-D2A1-426E-BFBA-2928C7719208}" type="presOf" srcId="{69708E53-59F7-4A30-93DB-392B8F10BF8B}" destId="{2228839B-11A6-42DB-8125-29F75D6576E1}" srcOrd="0" destOrd="0" presId="urn:microsoft.com/office/officeart/2008/layout/HexagonCluster"/>
    <dgm:cxn modelId="{72963A43-5A6B-4587-96CB-90ADE6B5F93A}" type="presOf" srcId="{6E74404D-2603-46ED-9EFE-A7D56EFCD746}" destId="{8BD1BB28-1952-4762-8717-21FFF769F8CF}" srcOrd="0" destOrd="0" presId="urn:microsoft.com/office/officeart/2008/layout/HexagonCluster"/>
    <dgm:cxn modelId="{55B4E66C-80D3-48C0-84F4-F141A8AD917A}" type="presOf" srcId="{3CC08481-D5C1-4D8C-9AEC-17FDE1F6A113}" destId="{7F690A0B-BD49-42B1-8144-4A94172E588A}" srcOrd="0" destOrd="0" presId="urn:microsoft.com/office/officeart/2008/layout/HexagonCluster"/>
    <dgm:cxn modelId="{5EF4929D-04C0-4FD5-8223-FEC19AEBC46B}" type="presOf" srcId="{C816533E-2491-4767-AD1D-04E7EC5E2F1D}" destId="{6F879079-EC6B-4F3E-870A-67AC9E5C49B9}" srcOrd="0" destOrd="0" presId="urn:microsoft.com/office/officeart/2008/layout/HexagonCluster"/>
    <dgm:cxn modelId="{F71D5DC1-C60C-4D26-8BF9-DEEA11CDEBE1}" srcId="{6E74404D-2603-46ED-9EFE-A7D56EFCD746}" destId="{A006FC03-DCEC-4502-9230-A9B7A4D5295C}" srcOrd="0" destOrd="0" parTransId="{B8892DEB-487E-4D91-9A6F-E5DCD947863B}" sibTransId="{3CC08481-D5C1-4D8C-9AEC-17FDE1F6A113}"/>
    <dgm:cxn modelId="{7CCD87D2-3AB1-4B5D-ABFF-4892D8FE5801}" srcId="{6E74404D-2603-46ED-9EFE-A7D56EFCD746}" destId="{C816533E-2491-4767-AD1D-04E7EC5E2F1D}" srcOrd="1" destOrd="0" parTransId="{30CE2F83-564B-4473-960F-8EDD98C02480}" sibTransId="{69708E53-59F7-4A30-93DB-392B8F10BF8B}"/>
    <dgm:cxn modelId="{75ED1FFF-BE06-42C7-B0D1-442DDF000A2C}" type="presParOf" srcId="{8BD1BB28-1952-4762-8717-21FFF769F8CF}" destId="{ECB28B88-3AA7-465D-9F7D-D133092C26B2}" srcOrd="0" destOrd="0" presId="urn:microsoft.com/office/officeart/2008/layout/HexagonCluster"/>
    <dgm:cxn modelId="{268823DA-597A-4AC1-8134-F7B348E0B8AD}" type="presParOf" srcId="{ECB28B88-3AA7-465D-9F7D-D133092C26B2}" destId="{E3A07E5B-19BF-4E1B-8DAB-A21123AF8081}" srcOrd="0" destOrd="0" presId="urn:microsoft.com/office/officeart/2008/layout/HexagonCluster"/>
    <dgm:cxn modelId="{9BAD5852-93E0-4CE4-8FB4-B68C5699B939}" type="presParOf" srcId="{8BD1BB28-1952-4762-8717-21FFF769F8CF}" destId="{92416B2A-E2DF-4C2A-A6BE-F6F7E034B6EC}" srcOrd="1" destOrd="0" presId="urn:microsoft.com/office/officeart/2008/layout/HexagonCluster"/>
    <dgm:cxn modelId="{CF8B2B5A-A5D2-43FB-90D2-FA8A523F9915}" type="presParOf" srcId="{92416B2A-E2DF-4C2A-A6BE-F6F7E034B6EC}" destId="{1A8676D1-1239-4F07-9780-245F63D2F6FB}" srcOrd="0" destOrd="0" presId="urn:microsoft.com/office/officeart/2008/layout/HexagonCluster"/>
    <dgm:cxn modelId="{10578685-9235-4AE8-97A7-68675B7BB91B}" type="presParOf" srcId="{8BD1BB28-1952-4762-8717-21FFF769F8CF}" destId="{355E81EA-76EC-4D3C-82BA-8EF3A408CB44}" srcOrd="2" destOrd="0" presId="urn:microsoft.com/office/officeart/2008/layout/HexagonCluster"/>
    <dgm:cxn modelId="{88C9BB3F-B1D5-4D3E-BED9-7106A7A0EAC3}" type="presParOf" srcId="{355E81EA-76EC-4D3C-82BA-8EF3A408CB44}" destId="{7F690A0B-BD49-42B1-8144-4A94172E588A}" srcOrd="0" destOrd="0" presId="urn:microsoft.com/office/officeart/2008/layout/HexagonCluster"/>
    <dgm:cxn modelId="{FB7C62F4-C308-4829-AA04-81585E6D041D}" type="presParOf" srcId="{8BD1BB28-1952-4762-8717-21FFF769F8CF}" destId="{66DEA4D8-1F7A-4D47-A5B1-8E31E367A62D}" srcOrd="3" destOrd="0" presId="urn:microsoft.com/office/officeart/2008/layout/HexagonCluster"/>
    <dgm:cxn modelId="{DB9A9FF6-4DEE-42E3-ADC1-39C877966023}" type="presParOf" srcId="{66DEA4D8-1F7A-4D47-A5B1-8E31E367A62D}" destId="{D4802534-9AEC-4FA6-8032-0672CD501CAD}" srcOrd="0" destOrd="0" presId="urn:microsoft.com/office/officeart/2008/layout/HexagonCluster"/>
    <dgm:cxn modelId="{1C2CA63E-3026-4979-931E-0BEBFF36DA8F}" type="presParOf" srcId="{8BD1BB28-1952-4762-8717-21FFF769F8CF}" destId="{435FE99B-E3BA-4939-ACD0-DC19B46238E4}" srcOrd="4" destOrd="0" presId="urn:microsoft.com/office/officeart/2008/layout/HexagonCluster"/>
    <dgm:cxn modelId="{311A1D91-6A8E-4B2A-BBD0-A90FEAFAFD9A}" type="presParOf" srcId="{435FE99B-E3BA-4939-ACD0-DC19B46238E4}" destId="{6F879079-EC6B-4F3E-870A-67AC9E5C49B9}" srcOrd="0" destOrd="0" presId="urn:microsoft.com/office/officeart/2008/layout/HexagonCluster"/>
    <dgm:cxn modelId="{5A40EDB4-1951-4373-AF9B-5D6D95FE50A3}" type="presParOf" srcId="{8BD1BB28-1952-4762-8717-21FFF769F8CF}" destId="{F8B50F0F-69F9-4D52-B572-93D657C89781}" srcOrd="5" destOrd="0" presId="urn:microsoft.com/office/officeart/2008/layout/HexagonCluster"/>
    <dgm:cxn modelId="{46312574-A4B1-4520-AECE-292E0448B435}" type="presParOf" srcId="{F8B50F0F-69F9-4D52-B572-93D657C89781}" destId="{03665813-F14D-42D9-94CF-9280E6F98703}" srcOrd="0" destOrd="0" presId="urn:microsoft.com/office/officeart/2008/layout/HexagonCluster"/>
    <dgm:cxn modelId="{6595DE7A-4353-4836-8EEF-C5EA353E6997}" type="presParOf" srcId="{8BD1BB28-1952-4762-8717-21FFF769F8CF}" destId="{D62D9880-A5DE-43A2-A576-36BBEFDC7C66}" srcOrd="6" destOrd="0" presId="urn:microsoft.com/office/officeart/2008/layout/HexagonCluster"/>
    <dgm:cxn modelId="{16962ED4-6035-4479-B625-4C4E3D434D58}" type="presParOf" srcId="{D62D9880-A5DE-43A2-A576-36BBEFDC7C66}" destId="{2228839B-11A6-42DB-8125-29F75D6576E1}" srcOrd="0" destOrd="0" presId="urn:microsoft.com/office/officeart/2008/layout/HexagonCluster"/>
    <dgm:cxn modelId="{4EF34526-1232-4E2F-A0D5-42DAA037932E}" type="presParOf" srcId="{8BD1BB28-1952-4762-8717-21FFF769F8CF}" destId="{A143FEA0-A11C-439E-AF7D-3AE24A478271}" srcOrd="7" destOrd="0" presId="urn:microsoft.com/office/officeart/2008/layout/HexagonCluster"/>
    <dgm:cxn modelId="{7678CE48-2661-4860-9FFE-13D26BDD5F69}" type="presParOf" srcId="{A143FEA0-A11C-439E-AF7D-3AE24A478271}" destId="{9DE62055-712B-4132-B842-FCCB0DC7291D}" srcOrd="0" destOrd="0" presId="urn:microsoft.com/office/officeart/2008/layout/HexagonCluster"/>
  </dgm:cxnLst>
  <dgm:bg>
    <a:solidFill>
      <a:srgbClr val="FFFF00"/>
    </a:solidFill>
    <a:effectLst>
      <a:innerShdw blurRad="114300">
        <a:prstClr val="black"/>
      </a:innerShdw>
    </a:effectLst>
  </dgm:bg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A07E5B-19BF-4E1B-8DAB-A21123AF8081}">
      <dsp:nvSpPr>
        <dsp:cNvPr id="0" name=""/>
        <dsp:cNvSpPr/>
      </dsp:nvSpPr>
      <dsp:spPr>
        <a:xfrm>
          <a:off x="608500" y="769062"/>
          <a:ext cx="757632" cy="653355"/>
        </a:xfrm>
        <a:prstGeom prst="hexagon">
          <a:avLst>
            <a:gd name="adj" fmla="val 25000"/>
            <a:gd name="vf" fmla="val 115470"/>
          </a:avLst>
        </a:prstGeom>
        <a:solidFill>
          <a:srgbClr val="8000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innerShdw blurRad="114300">
            <a:prstClr val="black"/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5240" rIns="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Mobile app</a:t>
          </a:r>
        </a:p>
      </dsp:txBody>
      <dsp:txXfrm>
        <a:off x="726082" y="870461"/>
        <a:ext cx="522468" cy="450557"/>
      </dsp:txXfrm>
    </dsp:sp>
    <dsp:sp modelId="{1A8676D1-1239-4F07-9780-245F63D2F6FB}">
      <dsp:nvSpPr>
        <dsp:cNvPr id="0" name=""/>
        <dsp:cNvSpPr/>
      </dsp:nvSpPr>
      <dsp:spPr>
        <a:xfrm>
          <a:off x="657146" y="1032283"/>
          <a:ext cx="88523" cy="7640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690A0B-BD49-42B1-8144-4A94172E588A}">
      <dsp:nvSpPr>
        <dsp:cNvPr id="0" name=""/>
        <dsp:cNvSpPr/>
      </dsp:nvSpPr>
      <dsp:spPr>
        <a:xfrm>
          <a:off x="0" y="395912"/>
          <a:ext cx="757632" cy="653355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802534-9AEC-4FA6-8032-0672CD501CAD}">
      <dsp:nvSpPr>
        <dsp:cNvPr id="0" name=""/>
        <dsp:cNvSpPr/>
      </dsp:nvSpPr>
      <dsp:spPr>
        <a:xfrm>
          <a:off x="516253" y="954975"/>
          <a:ext cx="88523" cy="7640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879079-EC6B-4F3E-870A-67AC9E5C49B9}">
      <dsp:nvSpPr>
        <dsp:cNvPr id="0" name=""/>
        <dsp:cNvSpPr/>
      </dsp:nvSpPr>
      <dsp:spPr>
        <a:xfrm>
          <a:off x="1267239" y="391796"/>
          <a:ext cx="757632" cy="653355"/>
        </a:xfrm>
        <a:prstGeom prst="hexagon">
          <a:avLst>
            <a:gd name="adj" fmla="val 25000"/>
            <a:gd name="vf" fmla="val 115470"/>
          </a:avLst>
        </a:prstGeom>
        <a:solidFill>
          <a:srgbClr val="8000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innerShdw blurRad="114300">
            <a:prstClr val="black"/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5240" rIns="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Web Browser</a:t>
          </a:r>
        </a:p>
      </dsp:txBody>
      <dsp:txXfrm>
        <a:off x="1384821" y="493195"/>
        <a:ext cx="522468" cy="450557"/>
      </dsp:txXfrm>
    </dsp:sp>
    <dsp:sp modelId="{03665813-F14D-42D9-94CF-9280E6F98703}">
      <dsp:nvSpPr>
        <dsp:cNvPr id="0" name=""/>
        <dsp:cNvSpPr/>
      </dsp:nvSpPr>
      <dsp:spPr>
        <a:xfrm>
          <a:off x="1783493" y="954975"/>
          <a:ext cx="88523" cy="7640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28839B-11A6-42DB-8125-29F75D6576E1}">
      <dsp:nvSpPr>
        <dsp:cNvPr id="0" name=""/>
        <dsp:cNvSpPr/>
      </dsp:nvSpPr>
      <dsp:spPr>
        <a:xfrm>
          <a:off x="1900726" y="743758"/>
          <a:ext cx="757632" cy="653355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9000" r="-29000"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E62055-712B-4132-B842-FCCB0DC7291D}">
      <dsp:nvSpPr>
        <dsp:cNvPr id="0" name=""/>
        <dsp:cNvSpPr/>
      </dsp:nvSpPr>
      <dsp:spPr>
        <a:xfrm>
          <a:off x="1924386" y="1032283"/>
          <a:ext cx="88523" cy="7640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A07E5B-19BF-4E1B-8DAB-A21123AF8081}">
      <dsp:nvSpPr>
        <dsp:cNvPr id="0" name=""/>
        <dsp:cNvSpPr/>
      </dsp:nvSpPr>
      <dsp:spPr>
        <a:xfrm>
          <a:off x="603517" y="820116"/>
          <a:ext cx="747667" cy="644761"/>
        </a:xfrm>
        <a:prstGeom prst="hexagon">
          <a:avLst>
            <a:gd name="adj" fmla="val 25000"/>
            <a:gd name="vf" fmla="val 115470"/>
          </a:avLst>
        </a:prstGeom>
        <a:solidFill>
          <a:srgbClr val="8000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innerShdw blurRad="114300">
            <a:prstClr val="black"/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1430" rIns="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Mobile phone</a:t>
          </a:r>
        </a:p>
      </dsp:txBody>
      <dsp:txXfrm>
        <a:off x="719553" y="920181"/>
        <a:ext cx="515595" cy="444631"/>
      </dsp:txXfrm>
    </dsp:sp>
    <dsp:sp modelId="{1A8676D1-1239-4F07-9780-245F63D2F6FB}">
      <dsp:nvSpPr>
        <dsp:cNvPr id="0" name=""/>
        <dsp:cNvSpPr/>
      </dsp:nvSpPr>
      <dsp:spPr>
        <a:xfrm>
          <a:off x="648502" y="1090379"/>
          <a:ext cx="87358" cy="7539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690A0B-BD49-42B1-8144-4A94172E588A}">
      <dsp:nvSpPr>
        <dsp:cNvPr id="0" name=""/>
        <dsp:cNvSpPr/>
      </dsp:nvSpPr>
      <dsp:spPr>
        <a:xfrm>
          <a:off x="0" y="458316"/>
          <a:ext cx="747667" cy="644761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4000" b="-24000"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802534-9AEC-4FA6-8032-0672CD501CAD}">
      <dsp:nvSpPr>
        <dsp:cNvPr id="0" name=""/>
        <dsp:cNvSpPr/>
      </dsp:nvSpPr>
      <dsp:spPr>
        <a:xfrm>
          <a:off x="509462" y="1014087"/>
          <a:ext cx="87358" cy="7539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879079-EC6B-4F3E-870A-67AC9E5C49B9}">
      <dsp:nvSpPr>
        <dsp:cNvPr id="0" name=""/>
        <dsp:cNvSpPr/>
      </dsp:nvSpPr>
      <dsp:spPr>
        <a:xfrm>
          <a:off x="1250571" y="458316"/>
          <a:ext cx="747667" cy="644761"/>
        </a:xfrm>
        <a:prstGeom prst="hexagon">
          <a:avLst>
            <a:gd name="adj" fmla="val 25000"/>
            <a:gd name="vf" fmla="val 115470"/>
          </a:avLst>
        </a:prstGeom>
        <a:solidFill>
          <a:srgbClr val="8000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innerShdw blurRad="114300">
            <a:prstClr val="black"/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1430" rIns="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Compute</a:t>
          </a:r>
          <a:r>
            <a:rPr lang="en-US" sz="900" kern="1200" dirty="0"/>
            <a:t>r</a:t>
          </a:r>
        </a:p>
      </dsp:txBody>
      <dsp:txXfrm>
        <a:off x="1366607" y="558381"/>
        <a:ext cx="515595" cy="444631"/>
      </dsp:txXfrm>
    </dsp:sp>
    <dsp:sp modelId="{03665813-F14D-42D9-94CF-9280E6F98703}">
      <dsp:nvSpPr>
        <dsp:cNvPr id="0" name=""/>
        <dsp:cNvSpPr/>
      </dsp:nvSpPr>
      <dsp:spPr>
        <a:xfrm>
          <a:off x="1760034" y="1014087"/>
          <a:ext cx="87358" cy="7539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28839B-11A6-42DB-8125-29F75D6576E1}">
      <dsp:nvSpPr>
        <dsp:cNvPr id="0" name=""/>
        <dsp:cNvSpPr/>
      </dsp:nvSpPr>
      <dsp:spPr>
        <a:xfrm>
          <a:off x="1875725" y="805125"/>
          <a:ext cx="747667" cy="644761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E62055-712B-4132-B842-FCCB0DC7291D}">
      <dsp:nvSpPr>
        <dsp:cNvPr id="0" name=""/>
        <dsp:cNvSpPr/>
      </dsp:nvSpPr>
      <dsp:spPr>
        <a:xfrm>
          <a:off x="1899074" y="1090379"/>
          <a:ext cx="87358" cy="7539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85C69-2305-4536-9F10-EB01AB0D21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985135-D096-44B1-8E6E-029010C87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B8BC2-633B-49B4-8B33-7F5724829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FD40-6F23-482E-B055-799B4E6E210A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30BD7-7E52-4977-A775-DD55D9BFC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7B3A3-CCCE-49C8-8F4A-3639C12F2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43D0-35A2-4CED-8544-2CC969936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215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C8958-951E-42EA-B8A9-0DA87ABC8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A981F5-A8A5-4BD9-ACC6-544E017A1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8D24C-0326-4CFB-B147-3FC1DD0C1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FD40-6F23-482E-B055-799B4E6E210A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2A9EE-9129-40B0-A032-EE67FE42F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5F8FC-AB2E-412F-92F0-9905AF16D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43D0-35A2-4CED-8544-2CC969936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65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73A18A-816A-42C4-8CCD-63B5197FBA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3131FA-FE20-48EE-9097-8BE92B867C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27F37-C0DB-4780-B6FF-6C9B78FAE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FD40-6F23-482E-B055-799B4E6E210A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F6E65-7409-4484-BF91-5D9126138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FB6C0-8B9E-4BD2-8CD6-EEB518FB7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43D0-35A2-4CED-8544-2CC969936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89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C3CCE-3732-40DE-A691-2883906F1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34F2B-2D04-48BF-9C69-927C4CD3D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26B3E-C665-49F9-A4AE-9288ECAD3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FD40-6F23-482E-B055-799B4E6E210A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0424F-92FF-4674-AF07-F920F117D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3B470-B6D7-47FA-A9C8-3A3FD4CA6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43D0-35A2-4CED-8544-2CC969936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52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B3E44-DBC3-44EF-9BD0-F05ED8EE4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EF492C-6149-4A88-8BA8-0A2AA2A5F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640DC-B4D1-4006-B993-C781D77B4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FD40-6F23-482E-B055-799B4E6E210A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1D671-EE37-4E0D-8394-21BCED8B7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60B3D-9B63-4B56-AB4A-7EF09FECC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43D0-35A2-4CED-8544-2CC969936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15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16A2A-1D78-4103-BF51-CC0DC8D12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BEE5D-DEB1-443A-A196-D6D28FD7B2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D4F3D5-1E5B-43FB-AD68-5E00341B6D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774EAC-BEC0-44DB-B127-8D04625C7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FD40-6F23-482E-B055-799B4E6E210A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96E23F-7B55-4298-AD23-F59350686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D533EE-C2D0-40F2-8C4A-DCA3D9801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43D0-35A2-4CED-8544-2CC969936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54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BF266-5404-4C06-B206-182C2C1CD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323BA-D9E4-4AFE-BF2D-329E921BF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C2D766-D229-4398-BD21-20A40C921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C9E64B-3895-4150-BB8C-2331DE2114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F4041E-9360-42C5-8CFF-5DDF0B7C2D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2ACB1C-3706-477B-8331-FFD53B8B5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FD40-6F23-482E-B055-799B4E6E210A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F5F1F4-B78D-44CF-9B11-2C3754D3C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503769-5062-4333-ADD4-CAF8AA7FA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43D0-35A2-4CED-8544-2CC969936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27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8090B-D6A8-4FB7-BC35-F00C9F193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7824F7-F90D-4616-B533-8D0FB5030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FD40-6F23-482E-B055-799B4E6E210A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A31170-8B04-4CAB-9CFF-4B7D7CE55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FEE96E-7941-4ADD-8F93-6B1AB979C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43D0-35A2-4CED-8544-2CC969936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75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84CF7F-BE43-4134-B89A-0004A455B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FD40-6F23-482E-B055-799B4E6E210A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96A722-C6CA-4DF9-B99A-6E300D2E1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759A9-843C-4563-9E99-25A9C079B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43D0-35A2-4CED-8544-2CC969936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221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CF9A5-1D71-481D-914C-7D4652B6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6C463-BE44-42D7-B821-5389F4E57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852A8-9F51-424E-8C3B-BFE78E009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8A4D1-2368-4207-8CE2-385833E7C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FD40-6F23-482E-B055-799B4E6E210A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9CA0D-503F-401A-A960-91992A7A4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D9418-A070-47EF-AC02-EDCB3E092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43D0-35A2-4CED-8544-2CC969936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69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58973-3076-4345-B6FC-D56CCFE28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1E092C-D490-49CF-AD88-7EA075FB4B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62DA46-D470-4FAA-9EBD-9BBAFECE4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2C5F50-1F29-421B-95C6-0181A233F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FD40-6F23-482E-B055-799B4E6E210A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58D06-67D4-48D9-86D5-208694EE6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1D04B-BD1D-4E74-BB8A-8887589B8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43D0-35A2-4CED-8544-2CC969936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1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0D14DB-9F6E-402F-881B-CFC860E5A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32CD1-3A61-41D1-86CF-25CEF328C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B6C57-FDF3-40AB-A64F-06102AD443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EFD40-6F23-482E-B055-799B4E6E210A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C8242-B996-43DF-8DE2-33377B13A6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0F63E-79A0-46AE-80EE-1F28123CC2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143D0-35A2-4CED-8544-2CC969936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43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image" Target="../media/image6.png"/><Relationship Id="rId3" Type="http://schemas.openxmlformats.org/officeDocument/2006/relationships/diagramData" Target="../diagrams/data1.xml"/><Relationship Id="rId21" Type="http://schemas.openxmlformats.org/officeDocument/2006/relationships/image" Target="../media/image8.jpg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image" Target="../media/image1.png"/><Relationship Id="rId16" Type="http://schemas.openxmlformats.org/officeDocument/2006/relationships/diagramColors" Target="../diagrams/colors3.xml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19" Type="http://schemas.microsoft.com/office/2007/relationships/hdphoto" Target="../media/hdphoto1.wdp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F2C711-78B2-4595-B726-51357FF12547}"/>
              </a:ext>
            </a:extLst>
          </p:cNvPr>
          <p:cNvSpPr/>
          <p:nvPr/>
        </p:nvSpPr>
        <p:spPr>
          <a:xfrm>
            <a:off x="3862634" y="303281"/>
            <a:ext cx="2614641" cy="2018385"/>
          </a:xfrm>
          <a:prstGeom prst="rect">
            <a:avLst/>
          </a:prstGeom>
          <a:solidFill>
            <a:schemeClr val="bg1"/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FD8E6CB-BC6E-45E2-BD6F-5512D2E320EA}"/>
              </a:ext>
            </a:extLst>
          </p:cNvPr>
          <p:cNvSpPr/>
          <p:nvPr/>
        </p:nvSpPr>
        <p:spPr>
          <a:xfrm>
            <a:off x="4927035" y="418757"/>
            <a:ext cx="1489145" cy="1679929"/>
          </a:xfrm>
          <a:prstGeom prst="roundRect">
            <a:avLst/>
          </a:prstGeom>
          <a:solidFill>
            <a:srgbClr val="800000"/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F2BF79-4EB3-4B2E-99BD-A6F54FDC8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215" y="1337127"/>
            <a:ext cx="900430" cy="90043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082D216-06C1-4517-9E30-EE8FC167DE70}"/>
              </a:ext>
            </a:extLst>
          </p:cNvPr>
          <p:cNvCxnSpPr>
            <a:cxnSpLocks/>
          </p:cNvCxnSpPr>
          <p:nvPr/>
        </p:nvCxnSpPr>
        <p:spPr>
          <a:xfrm>
            <a:off x="2544096" y="829872"/>
            <a:ext cx="2392119" cy="0"/>
          </a:xfrm>
          <a:prstGeom prst="straightConnector1">
            <a:avLst/>
          </a:prstGeom>
          <a:ln w="38100">
            <a:tailEnd type="triangle"/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73CE759-1B41-4B4E-843F-3D5FAE1BA78B}"/>
              </a:ext>
            </a:extLst>
          </p:cNvPr>
          <p:cNvSpPr/>
          <p:nvPr/>
        </p:nvSpPr>
        <p:spPr>
          <a:xfrm>
            <a:off x="423065" y="348266"/>
            <a:ext cx="2121031" cy="2018385"/>
          </a:xfrm>
          <a:prstGeom prst="rect">
            <a:avLst/>
          </a:prstGeom>
          <a:solidFill>
            <a:schemeClr val="bg1"/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7AC2E8C-CDB1-472C-B7AD-F4D7BF3DB23D}"/>
              </a:ext>
            </a:extLst>
          </p:cNvPr>
          <p:cNvCxnSpPr>
            <a:cxnSpLocks/>
          </p:cNvCxnSpPr>
          <p:nvPr/>
        </p:nvCxnSpPr>
        <p:spPr>
          <a:xfrm flipH="1">
            <a:off x="2544097" y="606907"/>
            <a:ext cx="2392118" cy="0"/>
          </a:xfrm>
          <a:prstGeom prst="straightConnector1">
            <a:avLst/>
          </a:prstGeom>
          <a:ln w="38100">
            <a:tailEnd type="triangle"/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5522683-626D-4293-AE57-0FB2018E1BAB}"/>
              </a:ext>
            </a:extLst>
          </p:cNvPr>
          <p:cNvSpPr txBox="1"/>
          <p:nvPr/>
        </p:nvSpPr>
        <p:spPr>
          <a:xfrm>
            <a:off x="4258559" y="-56116"/>
            <a:ext cx="1554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center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3191A8-1594-42F3-BC00-9F516B25B40E}"/>
              </a:ext>
            </a:extLst>
          </p:cNvPr>
          <p:cNvSpPr txBox="1"/>
          <p:nvPr/>
        </p:nvSpPr>
        <p:spPr>
          <a:xfrm flipH="1">
            <a:off x="819546" y="439269"/>
            <a:ext cx="1688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 Stock Management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8284010-987F-4295-8EEE-7CD594E8CCE7}"/>
              </a:ext>
            </a:extLst>
          </p:cNvPr>
          <p:cNvCxnSpPr>
            <a:cxnSpLocks/>
          </p:cNvCxnSpPr>
          <p:nvPr/>
        </p:nvCxnSpPr>
        <p:spPr>
          <a:xfrm flipH="1">
            <a:off x="2488284" y="1593129"/>
            <a:ext cx="160867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43AC7A7-A55B-46BB-97DC-A744ED5BA8E0}"/>
              </a:ext>
            </a:extLst>
          </p:cNvPr>
          <p:cNvCxnSpPr>
            <a:cxnSpLocks/>
          </p:cNvCxnSpPr>
          <p:nvPr/>
        </p:nvCxnSpPr>
        <p:spPr>
          <a:xfrm>
            <a:off x="2544096" y="1777635"/>
            <a:ext cx="1615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EE74D8D-FF9B-483D-B42A-5BFED21719A9}"/>
              </a:ext>
            </a:extLst>
          </p:cNvPr>
          <p:cNvSpPr txBox="1"/>
          <p:nvPr/>
        </p:nvSpPr>
        <p:spPr>
          <a:xfrm>
            <a:off x="756038" y="-39780"/>
            <a:ext cx="1583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  System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4DD4C2A-B430-4DB0-B914-77C41CA196E8}"/>
              </a:ext>
            </a:extLst>
          </p:cNvPr>
          <p:cNvCxnSpPr>
            <a:cxnSpLocks/>
          </p:cNvCxnSpPr>
          <p:nvPr/>
        </p:nvCxnSpPr>
        <p:spPr>
          <a:xfrm flipV="1">
            <a:off x="4258559" y="2310733"/>
            <a:ext cx="0" cy="4912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B98752D-FCD8-4DF1-A6F6-EAC29418C233}"/>
              </a:ext>
            </a:extLst>
          </p:cNvPr>
          <p:cNvCxnSpPr>
            <a:cxnSpLocks/>
          </p:cNvCxnSpPr>
          <p:nvPr/>
        </p:nvCxnSpPr>
        <p:spPr>
          <a:xfrm>
            <a:off x="4450834" y="2302757"/>
            <a:ext cx="0" cy="4992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C72450A-5C72-4BBB-8907-658DAA07A2CA}"/>
              </a:ext>
            </a:extLst>
          </p:cNvPr>
          <p:cNvSpPr txBox="1"/>
          <p:nvPr/>
        </p:nvSpPr>
        <p:spPr>
          <a:xfrm>
            <a:off x="2753274" y="2421767"/>
            <a:ext cx="1583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System</a:t>
            </a:r>
          </a:p>
        </p:txBody>
      </p:sp>
      <p:graphicFrame>
        <p:nvGraphicFramePr>
          <p:cNvPr id="43" name="Diagram 42">
            <a:extLst>
              <a:ext uri="{FF2B5EF4-FFF2-40B4-BE49-F238E27FC236}">
                <a16:creationId xmlns:a16="http://schemas.microsoft.com/office/drawing/2014/main" id="{0BD19824-0C08-4025-B014-852F1A4862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4878427"/>
              </p:ext>
            </p:extLst>
          </p:nvPr>
        </p:nvGraphicFramePr>
        <p:xfrm>
          <a:off x="1841908" y="3087449"/>
          <a:ext cx="1127535" cy="18400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6" name="Diagram 45">
            <a:extLst>
              <a:ext uri="{FF2B5EF4-FFF2-40B4-BE49-F238E27FC236}">
                <a16:creationId xmlns:a16="http://schemas.microsoft.com/office/drawing/2014/main" id="{B2FCC318-CC83-469D-BF5C-89702EC71B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9229812"/>
              </p:ext>
            </p:extLst>
          </p:nvPr>
        </p:nvGraphicFramePr>
        <p:xfrm>
          <a:off x="2350397" y="2803163"/>
          <a:ext cx="2658359" cy="1788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7" name="Rectangle 46">
            <a:extLst>
              <a:ext uri="{FF2B5EF4-FFF2-40B4-BE49-F238E27FC236}">
                <a16:creationId xmlns:a16="http://schemas.microsoft.com/office/drawing/2014/main" id="{03401ED2-6A57-4FF9-BED6-EB8C5A1BF2D5}"/>
              </a:ext>
            </a:extLst>
          </p:cNvPr>
          <p:cNvSpPr/>
          <p:nvPr/>
        </p:nvSpPr>
        <p:spPr>
          <a:xfrm>
            <a:off x="5658426" y="2651292"/>
            <a:ext cx="867266" cy="1818915"/>
          </a:xfrm>
          <a:prstGeom prst="rect">
            <a:avLst/>
          </a:prstGeom>
          <a:solidFill>
            <a:srgbClr val="A50021"/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 API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9696C9F-788B-4882-BA44-FA4B88EB41D6}"/>
              </a:ext>
            </a:extLst>
          </p:cNvPr>
          <p:cNvCxnSpPr>
            <a:cxnSpLocks/>
          </p:cNvCxnSpPr>
          <p:nvPr/>
        </p:nvCxnSpPr>
        <p:spPr>
          <a:xfrm>
            <a:off x="5008756" y="3111187"/>
            <a:ext cx="6727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34A4CB2-B33D-4742-B5C2-A189295FA5F4}"/>
              </a:ext>
            </a:extLst>
          </p:cNvPr>
          <p:cNvCxnSpPr>
            <a:cxnSpLocks/>
          </p:cNvCxnSpPr>
          <p:nvPr/>
        </p:nvCxnSpPr>
        <p:spPr>
          <a:xfrm flipH="1">
            <a:off x="5008756" y="3308808"/>
            <a:ext cx="62033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Diagram 51">
            <a:extLst>
              <a:ext uri="{FF2B5EF4-FFF2-40B4-BE49-F238E27FC236}">
                <a16:creationId xmlns:a16="http://schemas.microsoft.com/office/drawing/2014/main" id="{5A0D6007-ED1E-4B59-92B8-EE3C82A1EF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9222227"/>
              </p:ext>
            </p:extLst>
          </p:nvPr>
        </p:nvGraphicFramePr>
        <p:xfrm>
          <a:off x="2376583" y="4876359"/>
          <a:ext cx="2623393" cy="1908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9706DDB8-3899-4E5D-AB25-D3A554D1C103}"/>
              </a:ext>
            </a:extLst>
          </p:cNvPr>
          <p:cNvSpPr txBox="1"/>
          <p:nvPr/>
        </p:nvSpPr>
        <p:spPr>
          <a:xfrm>
            <a:off x="2960079" y="4521032"/>
            <a:ext cx="1266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C1321E-52FE-4DB7-B60C-D3CA915DB4E9}"/>
              </a:ext>
            </a:extLst>
          </p:cNvPr>
          <p:cNvSpPr/>
          <p:nvPr/>
        </p:nvSpPr>
        <p:spPr>
          <a:xfrm>
            <a:off x="5681460" y="4851400"/>
            <a:ext cx="867266" cy="1926637"/>
          </a:xfrm>
          <a:prstGeom prst="rect">
            <a:avLst/>
          </a:prstGeom>
          <a:solidFill>
            <a:srgbClr val="A50021"/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 API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19C2F4-B4C4-48C2-B7E3-C8DA931739BA}"/>
              </a:ext>
            </a:extLst>
          </p:cNvPr>
          <p:cNvCxnSpPr>
            <a:cxnSpLocks/>
          </p:cNvCxnSpPr>
          <p:nvPr/>
        </p:nvCxnSpPr>
        <p:spPr>
          <a:xfrm>
            <a:off x="5008756" y="5133664"/>
            <a:ext cx="7084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A496F4A-C02F-4D87-A9F5-EB9A6AF4FDA2}"/>
              </a:ext>
            </a:extLst>
          </p:cNvPr>
          <p:cNvCxnSpPr>
            <a:cxnSpLocks/>
          </p:cNvCxnSpPr>
          <p:nvPr/>
        </p:nvCxnSpPr>
        <p:spPr>
          <a:xfrm flipH="1">
            <a:off x="4999976" y="5373278"/>
            <a:ext cx="68148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882D6494-44D9-4015-BD3E-08F92E600D72}"/>
              </a:ext>
            </a:extLst>
          </p:cNvPr>
          <p:cNvSpPr/>
          <p:nvPr/>
        </p:nvSpPr>
        <p:spPr>
          <a:xfrm>
            <a:off x="559076" y="1212790"/>
            <a:ext cx="1880791" cy="1018094"/>
          </a:xfrm>
          <a:prstGeom prst="ellipse">
            <a:avLst/>
          </a:prstGeom>
          <a:solidFill>
            <a:srgbClr val="CC6600"/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Cloud 76">
            <a:extLst>
              <a:ext uri="{FF2B5EF4-FFF2-40B4-BE49-F238E27FC236}">
                <a16:creationId xmlns:a16="http://schemas.microsoft.com/office/drawing/2014/main" id="{FA50EF30-40CF-4126-8B42-C4EF2E266A98}"/>
              </a:ext>
            </a:extLst>
          </p:cNvPr>
          <p:cNvSpPr/>
          <p:nvPr/>
        </p:nvSpPr>
        <p:spPr>
          <a:xfrm>
            <a:off x="6710258" y="1471861"/>
            <a:ext cx="5438730" cy="5062193"/>
          </a:xfrm>
          <a:prstGeom prst="cloud">
            <a:avLst/>
          </a:prstGeom>
          <a:solidFill>
            <a:srgbClr val="CC6600"/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E91C704-6008-4BEB-BE51-DB94CA960090}"/>
              </a:ext>
            </a:extLst>
          </p:cNvPr>
          <p:cNvSpPr/>
          <p:nvPr/>
        </p:nvSpPr>
        <p:spPr>
          <a:xfrm>
            <a:off x="7614083" y="3416542"/>
            <a:ext cx="2648459" cy="2026763"/>
          </a:xfrm>
          <a:prstGeom prst="rect">
            <a:avLst/>
          </a:prstGeom>
          <a:solidFill>
            <a:srgbClr val="A50021"/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6F3E6B23-F93F-4338-BA2A-73B00457D449}"/>
              </a:ext>
            </a:extLst>
          </p:cNvPr>
          <p:cNvSpPr/>
          <p:nvPr/>
        </p:nvSpPr>
        <p:spPr>
          <a:xfrm>
            <a:off x="7777929" y="3630870"/>
            <a:ext cx="2320765" cy="603332"/>
          </a:xfrm>
          <a:prstGeom prst="ellipse">
            <a:avLst/>
          </a:prstGeom>
          <a:solidFill>
            <a:srgbClr val="FF9933"/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E-commerce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788C454-6672-4B3B-9158-B7D7D84B1311}"/>
              </a:ext>
            </a:extLst>
          </p:cNvPr>
          <p:cNvSpPr/>
          <p:nvPr/>
        </p:nvSpPr>
        <p:spPr>
          <a:xfrm>
            <a:off x="7777929" y="4638879"/>
            <a:ext cx="2320765" cy="564527"/>
          </a:xfrm>
          <a:prstGeom prst="ellipse">
            <a:avLst/>
          </a:prstGeom>
          <a:solidFill>
            <a:srgbClr val="FF9933"/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MyInventory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F8187F6-E026-43CC-BDC7-C0459A19D170}"/>
              </a:ext>
            </a:extLst>
          </p:cNvPr>
          <p:cNvCxnSpPr/>
          <p:nvPr/>
        </p:nvCxnSpPr>
        <p:spPr>
          <a:xfrm flipH="1">
            <a:off x="6525692" y="3846136"/>
            <a:ext cx="141608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3442069-C2E9-4D0B-A60D-877FB02C72F0}"/>
              </a:ext>
            </a:extLst>
          </p:cNvPr>
          <p:cNvCxnSpPr>
            <a:cxnSpLocks/>
          </p:cNvCxnSpPr>
          <p:nvPr/>
        </p:nvCxnSpPr>
        <p:spPr>
          <a:xfrm>
            <a:off x="6525692" y="4081806"/>
            <a:ext cx="141608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43EF5F5-3196-49B7-8334-5C21D44B4056}"/>
              </a:ext>
            </a:extLst>
          </p:cNvPr>
          <p:cNvCxnSpPr>
            <a:cxnSpLocks/>
            <a:stCxn id="80" idx="2"/>
          </p:cNvCxnSpPr>
          <p:nvPr/>
        </p:nvCxnSpPr>
        <p:spPr>
          <a:xfrm flipH="1">
            <a:off x="6525693" y="4921143"/>
            <a:ext cx="1252236" cy="63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FA8CD73-D98C-4306-9063-9D343CC2BEA5}"/>
              </a:ext>
            </a:extLst>
          </p:cNvPr>
          <p:cNvCxnSpPr>
            <a:cxnSpLocks/>
          </p:cNvCxnSpPr>
          <p:nvPr/>
        </p:nvCxnSpPr>
        <p:spPr>
          <a:xfrm>
            <a:off x="6612838" y="5100876"/>
            <a:ext cx="144203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Picture 92">
            <a:extLst>
              <a:ext uri="{FF2B5EF4-FFF2-40B4-BE49-F238E27FC236}">
                <a16:creationId xmlns:a16="http://schemas.microsoft.com/office/drawing/2014/main" id="{3169E0D0-B885-48FE-8FB4-C318872E475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055" y="2877830"/>
            <a:ext cx="1460415" cy="526816"/>
          </a:xfrm>
          <a:prstGeom prst="rect">
            <a:avLst/>
          </a:prstGeom>
          <a:noFill/>
          <a:ln>
            <a:solidFill>
              <a:srgbClr val="FFFF00"/>
            </a:solidFill>
          </a:ln>
          <a:effectLst>
            <a:softEdge rad="12700"/>
          </a:effectLst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AC14F454-AD6B-4087-B7D4-B6955B1F7E8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5" t="32725" r="12956"/>
          <a:stretch/>
        </p:blipFill>
        <p:spPr>
          <a:xfrm>
            <a:off x="10467898" y="2968730"/>
            <a:ext cx="1477526" cy="1279969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BA86BB71-11D4-4D29-BDCB-0B720B11C881}"/>
              </a:ext>
            </a:extLst>
          </p:cNvPr>
          <p:cNvSpPr txBox="1"/>
          <p:nvPr/>
        </p:nvSpPr>
        <p:spPr>
          <a:xfrm>
            <a:off x="10310582" y="4217120"/>
            <a:ext cx="1941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Oracle Database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9F64BA2-4999-4EA5-969B-1E2026020C73}"/>
              </a:ext>
            </a:extLst>
          </p:cNvPr>
          <p:cNvSpPr txBox="1"/>
          <p:nvPr/>
        </p:nvSpPr>
        <p:spPr>
          <a:xfrm>
            <a:off x="10359937" y="6040308"/>
            <a:ext cx="1000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487D8198-9656-474C-B191-933FBBD82D24}"/>
              </a:ext>
            </a:extLst>
          </p:cNvPr>
          <p:cNvCxnSpPr/>
          <p:nvPr/>
        </p:nvCxnSpPr>
        <p:spPr>
          <a:xfrm flipH="1">
            <a:off x="10262540" y="3846136"/>
            <a:ext cx="21949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A71539E-C626-4EBF-B374-CB3863BDCF06}"/>
              </a:ext>
            </a:extLst>
          </p:cNvPr>
          <p:cNvCxnSpPr/>
          <p:nvPr/>
        </p:nvCxnSpPr>
        <p:spPr>
          <a:xfrm>
            <a:off x="10262540" y="4007456"/>
            <a:ext cx="21949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EEDBE766-B787-411E-8836-1459FB171388}"/>
              </a:ext>
            </a:extLst>
          </p:cNvPr>
          <p:cNvCxnSpPr>
            <a:cxnSpLocks/>
          </p:cNvCxnSpPr>
          <p:nvPr/>
        </p:nvCxnSpPr>
        <p:spPr>
          <a:xfrm>
            <a:off x="6506615" y="596977"/>
            <a:ext cx="4917648" cy="2346352"/>
          </a:xfrm>
          <a:prstGeom prst="bentConnector3">
            <a:avLst>
              <a:gd name="adj1" fmla="val 9984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B3BD4B86-8758-4ED8-B8E8-9D6C1DAC8C53}"/>
              </a:ext>
            </a:extLst>
          </p:cNvPr>
          <p:cNvCxnSpPr>
            <a:cxnSpLocks/>
          </p:cNvCxnSpPr>
          <p:nvPr/>
        </p:nvCxnSpPr>
        <p:spPr>
          <a:xfrm rot="10800000">
            <a:off x="6506615" y="892866"/>
            <a:ext cx="4551027" cy="2033238"/>
          </a:xfrm>
          <a:prstGeom prst="bentConnector3">
            <a:avLst>
              <a:gd name="adj1" fmla="val -33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4FA92D98-4213-448A-898A-C2C1A48C4ED5}"/>
              </a:ext>
            </a:extLst>
          </p:cNvPr>
          <p:cNvSpPr txBox="1"/>
          <p:nvPr/>
        </p:nvSpPr>
        <p:spPr>
          <a:xfrm>
            <a:off x="7862632" y="526589"/>
            <a:ext cx="2094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Synchronization</a:t>
            </a:r>
          </a:p>
        </p:txBody>
      </p:sp>
      <p:sp>
        <p:nvSpPr>
          <p:cNvPr id="120" name="Cylinder 119">
            <a:extLst>
              <a:ext uri="{FF2B5EF4-FFF2-40B4-BE49-F238E27FC236}">
                <a16:creationId xmlns:a16="http://schemas.microsoft.com/office/drawing/2014/main" id="{129C2839-9F0B-42CC-8F43-AE0B4477D0B4}"/>
              </a:ext>
            </a:extLst>
          </p:cNvPr>
          <p:cNvSpPr/>
          <p:nvPr/>
        </p:nvSpPr>
        <p:spPr>
          <a:xfrm>
            <a:off x="5333693" y="1471861"/>
            <a:ext cx="675827" cy="469732"/>
          </a:xfrm>
          <a:prstGeom prst="can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199427D6-E527-441C-A3E8-3E0710CED8F7}"/>
              </a:ext>
            </a:extLst>
          </p:cNvPr>
          <p:cNvSpPr/>
          <p:nvPr/>
        </p:nvSpPr>
        <p:spPr>
          <a:xfrm>
            <a:off x="179198" y="3042417"/>
            <a:ext cx="1616606" cy="1257613"/>
          </a:xfrm>
          <a:prstGeom prst="roundRect">
            <a:avLst/>
          </a:prstGeom>
          <a:solidFill>
            <a:srgbClr val="CC6600"/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              </a:t>
            </a:r>
          </a:p>
        </p:txBody>
      </p:sp>
      <p:pic>
        <p:nvPicPr>
          <p:cNvPr id="123" name="Picture 122">
            <a:extLst>
              <a:ext uri="{FF2B5EF4-FFF2-40B4-BE49-F238E27FC236}">
                <a16:creationId xmlns:a16="http://schemas.microsoft.com/office/drawing/2014/main" id="{CF670A30-5C64-468E-9D8B-D1C8798BF5A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50" y="3197139"/>
            <a:ext cx="1185305" cy="738013"/>
          </a:xfrm>
          <a:prstGeom prst="rect">
            <a:avLst/>
          </a:prstGeom>
        </p:spPr>
      </p:pic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B9CF3534-1F45-4419-98D7-835624549D0D}"/>
              </a:ext>
            </a:extLst>
          </p:cNvPr>
          <p:cNvCxnSpPr>
            <a:cxnSpLocks/>
          </p:cNvCxnSpPr>
          <p:nvPr/>
        </p:nvCxnSpPr>
        <p:spPr>
          <a:xfrm>
            <a:off x="1795804" y="3630870"/>
            <a:ext cx="56711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00CC2DA5-B0A7-4DF4-8146-2CEA4FC59877}"/>
              </a:ext>
            </a:extLst>
          </p:cNvPr>
          <p:cNvCxnSpPr>
            <a:cxnSpLocks/>
          </p:cNvCxnSpPr>
          <p:nvPr/>
        </p:nvCxnSpPr>
        <p:spPr>
          <a:xfrm flipH="1">
            <a:off x="1772625" y="3846136"/>
            <a:ext cx="60395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BDE7816-5ADB-418E-A364-17986C7E4DE1}"/>
              </a:ext>
            </a:extLst>
          </p:cNvPr>
          <p:cNvSpPr txBox="1"/>
          <p:nvPr/>
        </p:nvSpPr>
        <p:spPr>
          <a:xfrm flipH="1">
            <a:off x="7805170" y="2445712"/>
            <a:ext cx="2528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Server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892EA0-0173-4922-AABF-2DC893FA9F99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72" t="21364" r="11973" b="15985"/>
          <a:stretch/>
        </p:blipFill>
        <p:spPr>
          <a:xfrm>
            <a:off x="1024301" y="1326826"/>
            <a:ext cx="950340" cy="79859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E743CD-9168-4354-8D02-6FADC6A384D3}"/>
              </a:ext>
            </a:extLst>
          </p:cNvPr>
          <p:cNvSpPr/>
          <p:nvPr/>
        </p:nvSpPr>
        <p:spPr>
          <a:xfrm>
            <a:off x="5123529" y="596977"/>
            <a:ext cx="1115861" cy="659444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Frame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61944C-4594-4BF8-B0F6-200F016E7155}"/>
              </a:ext>
            </a:extLst>
          </p:cNvPr>
          <p:cNvSpPr txBox="1"/>
          <p:nvPr/>
        </p:nvSpPr>
        <p:spPr>
          <a:xfrm flipH="1">
            <a:off x="80685" y="4265942"/>
            <a:ext cx="2218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Method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427CB6-3AE0-4479-86FF-F7FC1976C185}"/>
              </a:ext>
            </a:extLst>
          </p:cNvPr>
          <p:cNvSpPr txBox="1"/>
          <p:nvPr/>
        </p:nvSpPr>
        <p:spPr>
          <a:xfrm flipH="1">
            <a:off x="420805" y="3888612"/>
            <a:ext cx="1311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1760C9-8C22-449B-9F3E-85B8FCF2AE6F}"/>
              </a:ext>
            </a:extLst>
          </p:cNvPr>
          <p:cNvSpPr txBox="1"/>
          <p:nvPr/>
        </p:nvSpPr>
        <p:spPr>
          <a:xfrm>
            <a:off x="10227329" y="265716"/>
            <a:ext cx="827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B935DB-6A6B-4996-9476-035172FD9345}"/>
              </a:ext>
            </a:extLst>
          </p:cNvPr>
          <p:cNvSpPr txBox="1"/>
          <p:nvPr/>
        </p:nvSpPr>
        <p:spPr>
          <a:xfrm flipH="1">
            <a:off x="6867338" y="849753"/>
            <a:ext cx="661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429060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39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Huril, Hemanta Devi</dc:creator>
  <cp:lastModifiedBy>Huril, Hemanta Devi</cp:lastModifiedBy>
  <cp:revision>17</cp:revision>
  <dcterms:created xsi:type="dcterms:W3CDTF">2018-05-22T17:21:20Z</dcterms:created>
  <dcterms:modified xsi:type="dcterms:W3CDTF">2018-05-26T17:52:23Z</dcterms:modified>
</cp:coreProperties>
</file>