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0" r:id="rId5"/>
    <p:sldId id="284" r:id="rId6"/>
    <p:sldId id="280" r:id="rId7"/>
    <p:sldId id="288" r:id="rId8"/>
    <p:sldId id="286" r:id="rId9"/>
    <p:sldId id="263" r:id="rId10"/>
    <p:sldId id="289" r:id="rId11"/>
    <p:sldId id="287" r:id="rId12"/>
    <p:sldId id="27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5E0E08-612F-4DEF-81DC-B3598BDA9E3E}">
          <p14:sldIdLst>
            <p14:sldId id="270"/>
            <p14:sldId id="284"/>
            <p14:sldId id="280"/>
            <p14:sldId id="288"/>
            <p14:sldId id="286"/>
            <p14:sldId id="263"/>
            <p14:sldId id="289"/>
            <p14:sldId id="287"/>
            <p14:sldId id="27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96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3/30/2021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EF75A3-C09D-4991-B66E-2CADD8AFE1EC}"/>
              </a:ext>
            </a:extLst>
          </p:cNvPr>
          <p:cNvSpPr/>
          <p:nvPr/>
        </p:nvSpPr>
        <p:spPr>
          <a:xfrm flipV="1">
            <a:off x="6461613" y="580839"/>
            <a:ext cx="45719" cy="4571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0" dirty="0"/>
              <a:t>EDUTECH / LEARNING MANAGEMENT SYSTEM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ANALYTICS AND VISUALIZATION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662109"/>
            <a:ext cx="2915816" cy="525272"/>
          </a:xfrm>
        </p:spPr>
        <p:txBody>
          <a:bodyPr/>
          <a:lstStyle/>
          <a:p>
            <a:r>
              <a:rPr lang="en-US" sz="1100" dirty="0"/>
              <a:t>HEMANTH R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bstract blue and red lines">
            <a:extLst>
              <a:ext uri="{FF2B5EF4-FFF2-40B4-BE49-F238E27FC236}">
                <a16:creationId xmlns:a16="http://schemas.microsoft.com/office/drawing/2014/main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67000" y="0"/>
            <a:ext cx="6858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46AEC3-BADD-4FB8-820D-E3753FED3A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2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B2A3C-9522-4EBC-B18A-172BEFE5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68D8-7CC7-4264-8DC0-60F39377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OF DATA ANALYSIS</a:t>
            </a:r>
            <a:endParaRPr lang="en-FJ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B93E7-ED9A-4EF1-8EBA-C691C63B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57" y="993914"/>
            <a:ext cx="5266870" cy="53985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F7BBC06-AD72-4808-BF8F-22CFE3E17967}"/>
              </a:ext>
            </a:extLst>
          </p:cNvPr>
          <p:cNvSpPr/>
          <p:nvPr/>
        </p:nvSpPr>
        <p:spPr>
          <a:xfrm>
            <a:off x="11212497" y="6285390"/>
            <a:ext cx="511608" cy="49342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350012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667769-A31A-4823-AD29-EF5D79E7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77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0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BD70829-F6B1-4459-8D8C-B7A8AA0F51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667" r="1666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191C65-F259-435D-BE7E-9B0E527C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REPO</a:t>
            </a:r>
            <a:endParaRPr lang="en-FJ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B0ACD-8045-43F3-936A-84362FD504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3"/>
            <a:ext cx="2651760" cy="3892431"/>
          </a:xfrm>
        </p:spPr>
        <p:txBody>
          <a:bodyPr/>
          <a:lstStyle/>
          <a:p>
            <a:r>
              <a:rPr lang="en-US" dirty="0"/>
              <a:t>To generate Graphical Reports from the physical reports and analysis of the course finished</a:t>
            </a:r>
          </a:p>
          <a:p>
            <a:r>
              <a:rPr lang="en-US" dirty="0"/>
              <a:t>To predict and advice the students on what suitable and trending course to be taken next</a:t>
            </a:r>
          </a:p>
          <a:p>
            <a:r>
              <a:rPr lang="en-US" dirty="0"/>
              <a:t>To </a:t>
            </a:r>
            <a:r>
              <a:rPr lang="en-US" b="0" i="0" dirty="0">
                <a:effectLst/>
                <a:latin typeface="Georgia" panose="02040502050405020303" pitchFamily="18" charset="0"/>
              </a:rPr>
              <a:t>assesses learners’ performance and measure their progress in different time intervals, or after the course is finished</a:t>
            </a: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Course overview reports provide a general picture of how successfully users studied a specific piece of content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1B5D-A917-4897-96B9-DE29DAE770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Help them through the right course of placement by </a:t>
            </a:r>
            <a:r>
              <a:rPr lang="en-US" dirty="0" err="1"/>
              <a:t>analysing</a:t>
            </a:r>
            <a:r>
              <a:rPr lang="en-US" dirty="0"/>
              <a:t> their patterns, </a:t>
            </a:r>
            <a:r>
              <a:rPr lang="en-US" b="0" i="0" dirty="0">
                <a:effectLst/>
                <a:latin typeface="Georgia" panose="02040502050405020303" pitchFamily="18" charset="0"/>
              </a:rPr>
              <a:t>Notifications help learners stay on top of things: their course completions, assignments, achievements, comments, upcoming events, and more</a:t>
            </a:r>
          </a:p>
          <a:p>
            <a:r>
              <a:rPr lang="en-US" dirty="0">
                <a:latin typeface="Georgia" panose="02040502050405020303" pitchFamily="18" charset="0"/>
              </a:rPr>
              <a:t>To </a:t>
            </a:r>
            <a:r>
              <a:rPr lang="en-US" b="0" i="0" dirty="0">
                <a:effectLst/>
                <a:latin typeface="Georgia" panose="02040502050405020303" pitchFamily="18" charset="0"/>
              </a:rPr>
              <a:t>track what percentage of learners completed a course, how much time they needed to view each activity, and what average score they got</a:t>
            </a:r>
          </a:p>
          <a:p>
            <a:endParaRPr lang="en-US" dirty="0"/>
          </a:p>
          <a:p>
            <a:endParaRPr lang="en-FJ" dirty="0"/>
          </a:p>
        </p:txBody>
      </p:sp>
    </p:spTree>
    <p:extLst>
      <p:ext uri="{BB962C8B-B14F-4D97-AF65-F5344CB8AC3E}">
        <p14:creationId xmlns:p14="http://schemas.microsoft.com/office/powerpoint/2010/main" val="376017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College Data for 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generation of student reports based on the input data to their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Suggestion of courses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A775DB0-EB24-DB4C-AB2C-20FB50C4B6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670" r="5670"/>
          <a:stretch/>
        </p:blipFill>
        <p:spPr>
          <a:xfrm>
            <a:off x="5576326" y="1125087"/>
            <a:ext cx="6615674" cy="5596389"/>
          </a:xfrm>
        </p:spPr>
      </p:pic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65575-A982-4B07-8380-A2D5A470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7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7F0246-0EB6-4958-BA2D-BD85866B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7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SKILLRACK AND COLLEGE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Gather Hidden Insights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– Hidden insights from data are gathered and then analyzed with respect to requirements of the college.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Generate Reports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– Reports are generated from the data and are passed on to the respective departments and students to deal with further actions for further improvements.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Perform Student Analysis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– Student Analysis can be performed to understand the strengths and weaknesses 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Improve Requirement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– Analysis of Data allows improving score to the requirements and experience.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93AAE8D-77DF-48AD-9316-297E522678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753" r="16753"/>
          <a:stretch/>
        </p:blipFill>
        <p:spPr>
          <a:xfrm>
            <a:off x="5656225" y="951812"/>
            <a:ext cx="6615674" cy="5596389"/>
          </a:xfrm>
        </p:spPr>
      </p:pic>
    </p:spTree>
    <p:extLst>
      <p:ext uri="{BB962C8B-B14F-4D97-AF65-F5344CB8AC3E}">
        <p14:creationId xmlns:p14="http://schemas.microsoft.com/office/powerpoint/2010/main" val="339671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218</TotalTime>
  <Words>260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Georgia</vt:lpstr>
      <vt:lpstr>Open Sans</vt:lpstr>
      <vt:lpstr>Office Theme</vt:lpstr>
      <vt:lpstr>EDUTECH / LEARNING MANAGEMENT SYSTEM</vt:lpstr>
      <vt:lpstr>PowerPoint Presentation</vt:lpstr>
      <vt:lpstr>PROCESS OF DATA ANALYSIS</vt:lpstr>
      <vt:lpstr>PowerPoint Presentation</vt:lpstr>
      <vt:lpstr>REPO</vt:lpstr>
      <vt:lpstr>OBJECTIVE</vt:lpstr>
      <vt:lpstr>PowerPoint Presentation</vt:lpstr>
      <vt:lpstr>PowerPoint Presentation</vt:lpstr>
      <vt:lpstr>ANALYSIS OF SKILLRACK AND COLLEGE DATA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EDUTECH / LEARNING MANAGEMENT SYSTEM</dc:title>
  <dc:creator>JaghanVishwanathan A</dc:creator>
  <cp:lastModifiedBy>HR</cp:lastModifiedBy>
  <cp:revision>26</cp:revision>
  <dcterms:created xsi:type="dcterms:W3CDTF">2020-12-10T19:17:27Z</dcterms:created>
  <dcterms:modified xsi:type="dcterms:W3CDTF">2021-03-30T10:52:05Z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